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handoutMasterIdLst>
    <p:handoutMasterId r:id="rId58"/>
  </p:handoutMasterIdLst>
  <p:sldIdLst>
    <p:sldId id="382" r:id="rId2"/>
    <p:sldId id="341" r:id="rId3"/>
    <p:sldId id="342" r:id="rId4"/>
    <p:sldId id="343" r:id="rId5"/>
    <p:sldId id="345" r:id="rId6"/>
    <p:sldId id="344" r:id="rId7"/>
    <p:sldId id="346" r:id="rId8"/>
    <p:sldId id="347" r:id="rId9"/>
    <p:sldId id="348" r:id="rId10"/>
    <p:sldId id="349" r:id="rId11"/>
    <p:sldId id="350" r:id="rId12"/>
    <p:sldId id="351" r:id="rId13"/>
    <p:sldId id="352" r:id="rId14"/>
    <p:sldId id="353" r:id="rId15"/>
    <p:sldId id="354" r:id="rId16"/>
    <p:sldId id="355" r:id="rId17"/>
    <p:sldId id="356" r:id="rId18"/>
    <p:sldId id="357" r:id="rId19"/>
    <p:sldId id="358" r:id="rId20"/>
    <p:sldId id="359" r:id="rId21"/>
    <p:sldId id="360" r:id="rId22"/>
    <p:sldId id="361" r:id="rId23"/>
    <p:sldId id="362" r:id="rId24"/>
    <p:sldId id="363" r:id="rId25"/>
    <p:sldId id="364" r:id="rId26"/>
    <p:sldId id="365" r:id="rId27"/>
    <p:sldId id="366" r:id="rId28"/>
    <p:sldId id="367" r:id="rId29"/>
    <p:sldId id="368" r:id="rId30"/>
    <p:sldId id="369" r:id="rId31"/>
    <p:sldId id="370" r:id="rId32"/>
    <p:sldId id="371" r:id="rId33"/>
    <p:sldId id="377" r:id="rId34"/>
    <p:sldId id="376" r:id="rId35"/>
    <p:sldId id="375" r:id="rId36"/>
    <p:sldId id="373" r:id="rId37"/>
    <p:sldId id="372" r:id="rId38"/>
    <p:sldId id="381" r:id="rId39"/>
    <p:sldId id="380" r:id="rId40"/>
    <p:sldId id="379" r:id="rId41"/>
    <p:sldId id="383" r:id="rId42"/>
    <p:sldId id="384" r:id="rId43"/>
    <p:sldId id="385" r:id="rId44"/>
    <p:sldId id="386" r:id="rId45"/>
    <p:sldId id="387" r:id="rId46"/>
    <p:sldId id="388" r:id="rId47"/>
    <p:sldId id="389" r:id="rId48"/>
    <p:sldId id="390" r:id="rId49"/>
    <p:sldId id="391" r:id="rId50"/>
    <p:sldId id="392" r:id="rId51"/>
    <p:sldId id="393" r:id="rId52"/>
    <p:sldId id="394" r:id="rId53"/>
    <p:sldId id="395" r:id="rId54"/>
    <p:sldId id="396" r:id="rId55"/>
    <p:sldId id="397" r:id="rId56"/>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218B"/>
    <a:srgbClr val="7E7E7E"/>
    <a:srgbClr val="B1AC88"/>
    <a:srgbClr val="ECEAE4"/>
    <a:srgbClr val="95A0A9"/>
    <a:srgbClr val="EAEFF2"/>
    <a:srgbClr val="BFE0E3"/>
    <a:srgbClr val="ABD99B"/>
    <a:srgbClr val="77C8A8"/>
    <a:srgbClr val="5AC7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2" autoAdjust="0"/>
    <p:restoredTop sz="97986" autoAdjust="0"/>
  </p:normalViewPr>
  <p:slideViewPr>
    <p:cSldViewPr snapToGrid="0" snapToObjects="1" showGuides="1">
      <p:cViewPr>
        <p:scale>
          <a:sx n="110" d="100"/>
          <a:sy n="110" d="100"/>
        </p:scale>
        <p:origin x="-1560" y="-696"/>
      </p:cViewPr>
      <p:guideLst>
        <p:guide orient="horz" pos="3239"/>
        <p:guide pos="5759"/>
      </p:guideLst>
    </p:cSldViewPr>
  </p:slideViewPr>
  <p:notesTextViewPr>
    <p:cViewPr>
      <p:scale>
        <a:sx n="100" d="100"/>
        <a:sy n="100" d="100"/>
      </p:scale>
      <p:origin x="0" y="0"/>
    </p:cViewPr>
  </p:notesTextViewPr>
  <p:notesViewPr>
    <p:cSldViewPr snapToGrid="0" snapToObjects="1">
      <p:cViewPr varScale="1">
        <p:scale>
          <a:sx n="67" d="100"/>
          <a:sy n="67" d="100"/>
        </p:scale>
        <p:origin x="-279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6332"/>
          </a:xfrm>
          <a:prstGeom prst="rect">
            <a:avLst/>
          </a:prstGeom>
        </p:spPr>
        <p:txBody>
          <a:bodyPr vert="horz" lIns="91424" tIns="45712" rIns="91424" bIns="45712" rtlCol="0"/>
          <a:lstStyle>
            <a:lvl1pPr algn="l">
              <a:defRPr sz="1200"/>
            </a:lvl1pPr>
          </a:lstStyle>
          <a:p>
            <a:endParaRPr lang="en-US"/>
          </a:p>
        </p:txBody>
      </p:sp>
      <p:sp>
        <p:nvSpPr>
          <p:cNvPr id="3" name="Date Placeholder 2"/>
          <p:cNvSpPr>
            <a:spLocks noGrp="1"/>
          </p:cNvSpPr>
          <p:nvPr>
            <p:ph type="dt" sz="quarter" idx="1"/>
          </p:nvPr>
        </p:nvSpPr>
        <p:spPr>
          <a:xfrm>
            <a:off x="3850445" y="2"/>
            <a:ext cx="2945659" cy="496332"/>
          </a:xfrm>
          <a:prstGeom prst="rect">
            <a:avLst/>
          </a:prstGeom>
        </p:spPr>
        <p:txBody>
          <a:bodyPr vert="horz" lIns="91424" tIns="45712" rIns="91424" bIns="45712" rtlCol="0"/>
          <a:lstStyle>
            <a:lvl1pPr algn="r">
              <a:defRPr sz="1200"/>
            </a:lvl1pPr>
          </a:lstStyle>
          <a:p>
            <a:fld id="{919E181F-E58B-434D-8E9A-A3C30441B6B9}" type="datetimeFigureOut">
              <a:rPr lang="en-US" smtClean="0"/>
              <a:t>2/15/2017</a:t>
            </a:fld>
            <a:endParaRPr lang="en-US"/>
          </a:p>
        </p:txBody>
      </p:sp>
      <p:sp>
        <p:nvSpPr>
          <p:cNvPr id="4" name="Footer Placeholder 3"/>
          <p:cNvSpPr>
            <a:spLocks noGrp="1"/>
          </p:cNvSpPr>
          <p:nvPr>
            <p:ph type="ftr" sz="quarter" idx="2"/>
          </p:nvPr>
        </p:nvSpPr>
        <p:spPr>
          <a:xfrm>
            <a:off x="2" y="9428585"/>
            <a:ext cx="2945659" cy="496332"/>
          </a:xfrm>
          <a:prstGeom prst="rect">
            <a:avLst/>
          </a:prstGeom>
        </p:spPr>
        <p:txBody>
          <a:bodyPr vert="horz" lIns="91424" tIns="45712" rIns="91424" bIns="45712" rtlCol="0" anchor="b"/>
          <a:lstStyle>
            <a:lvl1pPr algn="l">
              <a:defRPr sz="1200"/>
            </a:lvl1pPr>
          </a:lstStyle>
          <a:p>
            <a:endParaRPr lang="en-US"/>
          </a:p>
        </p:txBody>
      </p:sp>
      <p:sp>
        <p:nvSpPr>
          <p:cNvPr id="5" name="Slide Number Placeholder 4"/>
          <p:cNvSpPr>
            <a:spLocks noGrp="1"/>
          </p:cNvSpPr>
          <p:nvPr>
            <p:ph type="sldNum" sz="quarter" idx="3"/>
          </p:nvPr>
        </p:nvSpPr>
        <p:spPr>
          <a:xfrm>
            <a:off x="3850445" y="9428585"/>
            <a:ext cx="2945659" cy="496332"/>
          </a:xfrm>
          <a:prstGeom prst="rect">
            <a:avLst/>
          </a:prstGeom>
        </p:spPr>
        <p:txBody>
          <a:bodyPr vert="horz" lIns="91424" tIns="45712" rIns="91424" bIns="45712" rtlCol="0" anchor="b"/>
          <a:lstStyle>
            <a:lvl1pPr algn="r">
              <a:defRPr sz="1200"/>
            </a:lvl1pPr>
          </a:lstStyle>
          <a:p>
            <a:fld id="{031A497C-9834-ED4B-9C82-10094E985BB9}" type="slidenum">
              <a:rPr lang="en-US" smtClean="0"/>
              <a:t>‹#›</a:t>
            </a:fld>
            <a:endParaRPr lang="en-US"/>
          </a:p>
        </p:txBody>
      </p:sp>
    </p:spTree>
    <p:extLst>
      <p:ext uri="{BB962C8B-B14F-4D97-AF65-F5344CB8AC3E}">
        <p14:creationId xmlns:p14="http://schemas.microsoft.com/office/powerpoint/2010/main" val="12763592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6332"/>
          </a:xfrm>
          <a:prstGeom prst="rect">
            <a:avLst/>
          </a:prstGeom>
        </p:spPr>
        <p:txBody>
          <a:bodyPr vert="horz" lIns="91424" tIns="45712" rIns="91424" bIns="45712" rtlCol="0"/>
          <a:lstStyle>
            <a:lvl1pPr algn="l">
              <a:defRPr sz="1200"/>
            </a:lvl1pPr>
          </a:lstStyle>
          <a:p>
            <a:endParaRPr lang="en-US"/>
          </a:p>
        </p:txBody>
      </p:sp>
      <p:sp>
        <p:nvSpPr>
          <p:cNvPr id="3" name="Date Placeholder 2"/>
          <p:cNvSpPr>
            <a:spLocks noGrp="1"/>
          </p:cNvSpPr>
          <p:nvPr>
            <p:ph type="dt" idx="1"/>
          </p:nvPr>
        </p:nvSpPr>
        <p:spPr>
          <a:xfrm>
            <a:off x="3850445" y="2"/>
            <a:ext cx="2945659" cy="496332"/>
          </a:xfrm>
          <a:prstGeom prst="rect">
            <a:avLst/>
          </a:prstGeom>
        </p:spPr>
        <p:txBody>
          <a:bodyPr vert="horz" lIns="91424" tIns="45712" rIns="91424" bIns="45712" rtlCol="0"/>
          <a:lstStyle>
            <a:lvl1pPr algn="r">
              <a:defRPr sz="1200"/>
            </a:lvl1pPr>
          </a:lstStyle>
          <a:p>
            <a:fld id="{83EEE4B3-95BA-8F47-907C-CFC3A899BA4E}" type="datetimeFigureOut">
              <a:rPr lang="en-US" smtClean="0"/>
              <a:t>2/15/2017</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24" tIns="45712" rIns="91424" bIns="45712" rtlCol="0" anchor="ctr"/>
          <a:lstStyle/>
          <a:p>
            <a:endParaRPr lang="en-US"/>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424" tIns="45712" rIns="91424" bIns="45712"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2" y="9428585"/>
            <a:ext cx="2945659" cy="496332"/>
          </a:xfrm>
          <a:prstGeom prst="rect">
            <a:avLst/>
          </a:prstGeom>
        </p:spPr>
        <p:txBody>
          <a:bodyPr vert="horz" lIns="91424" tIns="45712" rIns="91424" bIns="45712"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28585"/>
            <a:ext cx="2945659" cy="496332"/>
          </a:xfrm>
          <a:prstGeom prst="rect">
            <a:avLst/>
          </a:prstGeom>
        </p:spPr>
        <p:txBody>
          <a:bodyPr vert="horz" lIns="91424" tIns="45712" rIns="91424" bIns="45712" rtlCol="0" anchor="b"/>
          <a:lstStyle>
            <a:lvl1pPr algn="r">
              <a:defRPr sz="1200"/>
            </a:lvl1pPr>
          </a:lstStyle>
          <a:p>
            <a:fld id="{55217223-2923-1E4A-9B9B-F21A8B6F4C26}" type="slidenum">
              <a:rPr lang="en-US" smtClean="0"/>
              <a:t>‹#›</a:t>
            </a:fld>
            <a:endParaRPr lang="en-US"/>
          </a:p>
        </p:txBody>
      </p:sp>
    </p:spTree>
    <p:extLst>
      <p:ext uri="{BB962C8B-B14F-4D97-AF65-F5344CB8AC3E}">
        <p14:creationId xmlns:p14="http://schemas.microsoft.com/office/powerpoint/2010/main" val="17917630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217223-2923-1E4A-9B9B-F21A8B6F4C26}" type="slidenum">
              <a:rPr lang="en-US" smtClean="0"/>
              <a:t>44</a:t>
            </a:fld>
            <a:endParaRPr lang="en-US"/>
          </a:p>
        </p:txBody>
      </p:sp>
    </p:spTree>
    <p:extLst>
      <p:ext uri="{BB962C8B-B14F-4D97-AF65-F5344CB8AC3E}">
        <p14:creationId xmlns:p14="http://schemas.microsoft.com/office/powerpoint/2010/main" val="3365879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217223-2923-1E4A-9B9B-F21A8B6F4C26}" type="slidenum">
              <a:rPr lang="en-US" smtClean="0"/>
              <a:t>52</a:t>
            </a:fld>
            <a:endParaRPr lang="en-US"/>
          </a:p>
        </p:txBody>
      </p:sp>
    </p:spTree>
    <p:extLst>
      <p:ext uri="{BB962C8B-B14F-4D97-AF65-F5344CB8AC3E}">
        <p14:creationId xmlns:p14="http://schemas.microsoft.com/office/powerpoint/2010/main" val="336587980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emf"/><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hotographic">
    <p:bg>
      <p:bgPr>
        <a:blipFill dpi="0" rotWithShape="1">
          <a:blip r:embed="rId2" cstate="screen">
            <a:graysc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5184" y="1849269"/>
            <a:ext cx="8702337" cy="857250"/>
          </a:xfrm>
          <a:prstGeom prst="rect">
            <a:avLst/>
          </a:prstGeom>
        </p:spPr>
        <p:txBody>
          <a:bodyPr vert="horz"/>
          <a:lstStyle>
            <a:lvl1pPr algn="l">
              <a:defRPr sz="4200" b="1">
                <a:solidFill>
                  <a:schemeClr val="bg1"/>
                </a:solidFill>
                <a:latin typeface="Lucida Bright"/>
                <a:cs typeface="Lucida Bright"/>
              </a:defRPr>
            </a:lvl1pPr>
          </a:lstStyle>
          <a:p>
            <a:r>
              <a:rPr lang="en-GB" dirty="0" smtClean="0"/>
              <a:t>42pt Heading (Lucida Bright Bold)</a:t>
            </a:r>
            <a:endParaRPr lang="en-US" dirty="0"/>
          </a:p>
        </p:txBody>
      </p:sp>
      <p:pic>
        <p:nvPicPr>
          <p:cNvPr id="9" name="Picture 8" descr="white_background.png"/>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a:off x="4883842" y="3521569"/>
            <a:ext cx="3325438" cy="1621931"/>
          </a:xfrm>
          <a:prstGeom prst="rect">
            <a:avLst/>
          </a:prstGeom>
        </p:spPr>
      </p:pic>
      <p:pic>
        <p:nvPicPr>
          <p:cNvPr id="11" name="Picture 10" descr="white_background.png"/>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1"/>
            <a:ext cx="2560320" cy="1168400"/>
          </a:xfrm>
          <a:prstGeom prst="rect">
            <a:avLst/>
          </a:prstGeom>
        </p:spPr>
      </p:pic>
      <p:sp>
        <p:nvSpPr>
          <p:cNvPr id="13" name="Text Placeholder 4"/>
          <p:cNvSpPr>
            <a:spLocks noGrp="1"/>
          </p:cNvSpPr>
          <p:nvPr>
            <p:ph type="body" sz="quarter" idx="11" hasCustomPrompt="1"/>
          </p:nvPr>
        </p:nvSpPr>
        <p:spPr>
          <a:xfrm>
            <a:off x="225183" y="3215325"/>
            <a:ext cx="8455021" cy="705015"/>
          </a:xfrm>
          <a:prstGeom prst="rect">
            <a:avLst/>
          </a:prstGeom>
        </p:spPr>
        <p:txBody>
          <a:bodyPr/>
          <a:lstStyle>
            <a:lvl1pPr marL="0" indent="0" algn="l">
              <a:buNone/>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32pt Sub head  (Calibri)</a:t>
            </a:r>
            <a:endParaRPr lang="en-GB" dirty="0"/>
          </a:p>
        </p:txBody>
      </p:sp>
      <p:pic>
        <p:nvPicPr>
          <p:cNvPr id="10" name="Picture 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054694" y="4694780"/>
            <a:ext cx="830145" cy="211272"/>
          </a:xfrm>
          <a:prstGeom prst="rect">
            <a:avLst/>
          </a:prstGeom>
        </p:spPr>
      </p:pic>
    </p:spTree>
    <p:extLst>
      <p:ext uri="{BB962C8B-B14F-4D97-AF65-F5344CB8AC3E}">
        <p14:creationId xmlns:p14="http://schemas.microsoft.com/office/powerpoint/2010/main" val="34229001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ext &amp; Diagonal Image - white background">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65065" y="-7464"/>
            <a:ext cx="6378935" cy="5143500"/>
          </a:xfrm>
          <a:prstGeom prst="rect">
            <a:avLst/>
          </a:prstGeom>
        </p:spPr>
      </p:pic>
      <p:grpSp>
        <p:nvGrpSpPr>
          <p:cNvPr id="6" name="Group 5"/>
          <p:cNvGrpSpPr/>
          <p:nvPr userDrawn="1"/>
        </p:nvGrpSpPr>
        <p:grpSpPr>
          <a:xfrm>
            <a:off x="236491" y="-2"/>
            <a:ext cx="7094730" cy="5146391"/>
            <a:chOff x="1" y="-2"/>
            <a:chExt cx="7094730" cy="5146391"/>
          </a:xfrm>
        </p:grpSpPr>
        <p:grpSp>
          <p:nvGrpSpPr>
            <p:cNvPr id="8" name="Group 7"/>
            <p:cNvGrpSpPr/>
            <p:nvPr userDrawn="1"/>
          </p:nvGrpSpPr>
          <p:grpSpPr>
            <a:xfrm>
              <a:off x="789896" y="-2"/>
              <a:ext cx="6304835" cy="5146391"/>
              <a:chOff x="789896" y="-2"/>
              <a:chExt cx="6304835" cy="5146391"/>
            </a:xfrm>
          </p:grpSpPr>
          <p:sp>
            <p:nvSpPr>
              <p:cNvPr id="10" name="Manual Input 9"/>
              <p:cNvSpPr/>
              <p:nvPr/>
            </p:nvSpPr>
            <p:spPr>
              <a:xfrm rot="16200000" flipV="1">
                <a:off x="2412573" y="464230"/>
                <a:ext cx="5146390" cy="4217927"/>
              </a:xfrm>
              <a:prstGeom prst="flowChartManualInpu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89896" y="-2"/>
                <a:ext cx="2132268" cy="51463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1" y="-2"/>
              <a:ext cx="907170" cy="5143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12012" y="4694780"/>
            <a:ext cx="915510" cy="211272"/>
          </a:xfrm>
          <a:prstGeom prst="rect">
            <a:avLst/>
          </a:prstGeom>
        </p:spPr>
      </p:pic>
      <p:sp>
        <p:nvSpPr>
          <p:cNvPr id="13" name="Slide Number Placeholder 3"/>
          <p:cNvSpPr txBox="1">
            <a:spLocks/>
          </p:cNvSpPr>
          <p:nvPr userDrawn="1"/>
        </p:nvSpPr>
        <p:spPr>
          <a:xfrm>
            <a:off x="42230" y="4736064"/>
            <a:ext cx="2133600" cy="273844"/>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E232FBC-9513-214D-A32A-34EAC73D05C5}" type="slidenum">
              <a:rPr lang="en-US" sz="800" smtClean="0">
                <a:solidFill>
                  <a:schemeClr val="tx1">
                    <a:lumMod val="65000"/>
                    <a:lumOff val="35000"/>
                  </a:schemeClr>
                </a:solidFill>
              </a:rPr>
              <a:pPr/>
              <a:t>‹#›</a:t>
            </a:fld>
            <a:endParaRPr lang="en-US" sz="1100" dirty="0">
              <a:solidFill>
                <a:schemeClr val="tx1">
                  <a:lumMod val="65000"/>
                  <a:lumOff val="35000"/>
                </a:schemeClr>
              </a:solidFill>
            </a:endParaRPr>
          </a:p>
        </p:txBody>
      </p:sp>
      <p:sp>
        <p:nvSpPr>
          <p:cNvPr id="14" name="Content Placeholder 6"/>
          <p:cNvSpPr>
            <a:spLocks noGrp="1"/>
          </p:cNvSpPr>
          <p:nvPr>
            <p:ph sz="quarter" idx="12" hasCustomPrompt="1"/>
          </p:nvPr>
        </p:nvSpPr>
        <p:spPr>
          <a:xfrm>
            <a:off x="217714" y="1020767"/>
            <a:ext cx="6073904" cy="3674013"/>
          </a:xfrm>
          <a:prstGeom prst="rect">
            <a:avLst/>
          </a:prstGeom>
        </p:spPr>
        <p:txBody>
          <a:bodyPr vert="horz"/>
          <a:lstStyle>
            <a:lvl1pPr marL="342900" indent="-342900">
              <a:buClr>
                <a:srgbClr val="8B0379"/>
              </a:buClr>
              <a:buSzPct val="80000"/>
              <a:buFont typeface="Lucida Grande"/>
              <a:buChar char="►"/>
              <a:defRPr sz="1800" b="0" baseline="0">
                <a:solidFill>
                  <a:schemeClr val="tx1">
                    <a:lumMod val="65000"/>
                    <a:lumOff val="35000"/>
                  </a:schemeClr>
                </a:solidFill>
                <a:latin typeface="Calibri"/>
                <a:cs typeface="Calibri"/>
              </a:defRPr>
            </a:lvl1pPr>
            <a:lvl2pPr marL="742950" indent="-285750">
              <a:buClr>
                <a:srgbClr val="8B0379"/>
              </a:buClr>
              <a:buSzPct val="80000"/>
              <a:buFont typeface="Lucida Grande"/>
              <a:buChar char="►"/>
              <a:defRPr sz="1800" b="0">
                <a:solidFill>
                  <a:srgbClr val="5E6469"/>
                </a:solidFill>
                <a:latin typeface="ClanOT-News"/>
                <a:cs typeface="ClanOT-News"/>
              </a:defRPr>
            </a:lvl2pPr>
            <a:lvl3pPr marL="1143000" indent="-228600">
              <a:buClr>
                <a:srgbClr val="8B0379"/>
              </a:buClr>
              <a:buSzPct val="80000"/>
              <a:buFont typeface="Lucida Grande"/>
              <a:buChar char="►"/>
              <a:defRPr sz="1800" b="0">
                <a:solidFill>
                  <a:srgbClr val="5E6469"/>
                </a:solidFill>
                <a:latin typeface="ClanOT-News"/>
                <a:cs typeface="ClanOT-News"/>
              </a:defRPr>
            </a:lvl3pPr>
            <a:lvl4pPr marL="1600200" indent="-228600">
              <a:buClr>
                <a:srgbClr val="8B0379"/>
              </a:buClr>
              <a:buSzPct val="80000"/>
              <a:buFont typeface="Lucida Grande"/>
              <a:buChar char="►"/>
              <a:defRPr sz="1800" b="0">
                <a:solidFill>
                  <a:srgbClr val="5E6469"/>
                </a:solidFill>
                <a:latin typeface="ClanOT-News"/>
                <a:cs typeface="ClanOT-News"/>
              </a:defRPr>
            </a:lvl4pPr>
            <a:lvl5pPr marL="2057400" indent="-228600">
              <a:buClr>
                <a:srgbClr val="8B0379"/>
              </a:buClr>
              <a:buSzPct val="80000"/>
              <a:buFont typeface="Lucida Grande"/>
              <a:buChar char="►"/>
              <a:defRPr sz="1800" b="0">
                <a:solidFill>
                  <a:srgbClr val="5E6469"/>
                </a:solidFill>
                <a:latin typeface="ClanOT-News"/>
                <a:cs typeface="ClanOT-News"/>
              </a:defRPr>
            </a:lvl5pPr>
          </a:lstStyle>
          <a:p>
            <a:pPr lvl="0"/>
            <a:r>
              <a:rPr lang="en-GB" dirty="0" smtClean="0"/>
              <a:t>Content page example 18pt (Calibri)</a:t>
            </a:r>
            <a:endParaRPr lang="en-US" dirty="0"/>
          </a:p>
        </p:txBody>
      </p:sp>
      <p:sp>
        <p:nvSpPr>
          <p:cNvPr id="15" name="Title 6"/>
          <p:cNvSpPr>
            <a:spLocks noGrp="1"/>
          </p:cNvSpPr>
          <p:nvPr>
            <p:ph type="title" hasCustomPrompt="1"/>
          </p:nvPr>
        </p:nvSpPr>
        <p:spPr>
          <a:xfrm>
            <a:off x="217714" y="163517"/>
            <a:ext cx="6715349" cy="857250"/>
          </a:xfrm>
          <a:prstGeom prst="rect">
            <a:avLst/>
          </a:prstGeom>
        </p:spPr>
        <p:txBody>
          <a:bodyPr vert="horz"/>
          <a:lstStyle>
            <a:lvl1pPr algn="l">
              <a:defRPr sz="3200" b="1">
                <a:solidFill>
                  <a:schemeClr val="tx1">
                    <a:lumMod val="65000"/>
                    <a:lumOff val="35000"/>
                  </a:schemeClr>
                </a:solidFill>
                <a:latin typeface="Lucida Bright"/>
                <a:cs typeface="Lucida Bright"/>
              </a:defRPr>
            </a:lvl1pPr>
          </a:lstStyle>
          <a:p>
            <a:r>
              <a:rPr lang="en-GB" dirty="0" smtClean="0"/>
              <a:t>Heading 32pt (Lucida Bright Bold)</a:t>
            </a:r>
            <a:endParaRPr lang="en-US" dirty="0"/>
          </a:p>
        </p:txBody>
      </p:sp>
    </p:spTree>
    <p:extLst>
      <p:ext uri="{BB962C8B-B14F-4D97-AF65-F5344CB8AC3E}">
        <p14:creationId xmlns:p14="http://schemas.microsoft.com/office/powerpoint/2010/main" val="28919259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ext &amp; Diagonal Image - white background">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9798"/>
          <a:stretch/>
        </p:blipFill>
        <p:spPr>
          <a:xfrm>
            <a:off x="4501621" y="0"/>
            <a:ext cx="4642379" cy="5143500"/>
          </a:xfrm>
          <a:prstGeom prst="rect">
            <a:avLst/>
          </a:prstGeom>
        </p:spPr>
      </p:pic>
      <p:grpSp>
        <p:nvGrpSpPr>
          <p:cNvPr id="6" name="Group 5"/>
          <p:cNvGrpSpPr/>
          <p:nvPr userDrawn="1"/>
        </p:nvGrpSpPr>
        <p:grpSpPr>
          <a:xfrm>
            <a:off x="1" y="-2"/>
            <a:ext cx="7094730" cy="5146391"/>
            <a:chOff x="1" y="-2"/>
            <a:chExt cx="7094730" cy="5146391"/>
          </a:xfrm>
        </p:grpSpPr>
        <p:grpSp>
          <p:nvGrpSpPr>
            <p:cNvPr id="8" name="Group 7"/>
            <p:cNvGrpSpPr/>
            <p:nvPr userDrawn="1"/>
          </p:nvGrpSpPr>
          <p:grpSpPr>
            <a:xfrm>
              <a:off x="789896" y="-2"/>
              <a:ext cx="6304835" cy="5146391"/>
              <a:chOff x="789896" y="-2"/>
              <a:chExt cx="6304835" cy="5146391"/>
            </a:xfrm>
          </p:grpSpPr>
          <p:sp>
            <p:nvSpPr>
              <p:cNvPr id="10" name="Manual Input 9"/>
              <p:cNvSpPr/>
              <p:nvPr/>
            </p:nvSpPr>
            <p:spPr>
              <a:xfrm rot="16200000" flipV="1">
                <a:off x="2412573" y="464230"/>
                <a:ext cx="5146390" cy="4217927"/>
              </a:xfrm>
              <a:prstGeom prst="flowChartManualInpu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89896" y="-2"/>
                <a:ext cx="2132268" cy="51463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1" y="-2"/>
              <a:ext cx="907170" cy="5143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12012" y="4694780"/>
            <a:ext cx="915510" cy="211272"/>
          </a:xfrm>
          <a:prstGeom prst="rect">
            <a:avLst/>
          </a:prstGeom>
        </p:spPr>
      </p:pic>
      <p:sp>
        <p:nvSpPr>
          <p:cNvPr id="13" name="Slide Number Placeholder 3"/>
          <p:cNvSpPr txBox="1">
            <a:spLocks/>
          </p:cNvSpPr>
          <p:nvPr userDrawn="1"/>
        </p:nvSpPr>
        <p:spPr>
          <a:xfrm>
            <a:off x="42230" y="4736064"/>
            <a:ext cx="2133600" cy="273844"/>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E232FBC-9513-214D-A32A-34EAC73D05C5}" type="slidenum">
              <a:rPr lang="en-US" sz="800" smtClean="0">
                <a:solidFill>
                  <a:schemeClr val="tx1">
                    <a:lumMod val="65000"/>
                    <a:lumOff val="35000"/>
                  </a:schemeClr>
                </a:solidFill>
              </a:rPr>
              <a:pPr/>
              <a:t>‹#›</a:t>
            </a:fld>
            <a:endParaRPr lang="en-US" dirty="0">
              <a:solidFill>
                <a:schemeClr val="tx1">
                  <a:lumMod val="65000"/>
                  <a:lumOff val="35000"/>
                </a:schemeClr>
              </a:solidFill>
            </a:endParaRPr>
          </a:p>
        </p:txBody>
      </p:sp>
      <p:sp>
        <p:nvSpPr>
          <p:cNvPr id="14" name="Content Placeholder 6"/>
          <p:cNvSpPr>
            <a:spLocks noGrp="1"/>
          </p:cNvSpPr>
          <p:nvPr>
            <p:ph sz="quarter" idx="12" hasCustomPrompt="1"/>
          </p:nvPr>
        </p:nvSpPr>
        <p:spPr>
          <a:xfrm>
            <a:off x="217714" y="1020767"/>
            <a:ext cx="6073904" cy="3674013"/>
          </a:xfrm>
          <a:prstGeom prst="rect">
            <a:avLst/>
          </a:prstGeom>
        </p:spPr>
        <p:txBody>
          <a:bodyPr vert="horz"/>
          <a:lstStyle>
            <a:lvl1pPr marL="342900" indent="-342900">
              <a:buClr>
                <a:srgbClr val="8B0379"/>
              </a:buClr>
              <a:buSzPct val="80000"/>
              <a:buFont typeface="Lucida Grande"/>
              <a:buChar char="►"/>
              <a:defRPr sz="1800" b="0" baseline="0">
                <a:solidFill>
                  <a:schemeClr val="tx1">
                    <a:lumMod val="65000"/>
                    <a:lumOff val="35000"/>
                  </a:schemeClr>
                </a:solidFill>
                <a:latin typeface="Calibri"/>
                <a:cs typeface="Calibri"/>
              </a:defRPr>
            </a:lvl1pPr>
            <a:lvl2pPr marL="742950" indent="-285750">
              <a:buClr>
                <a:srgbClr val="8B0379"/>
              </a:buClr>
              <a:buSzPct val="80000"/>
              <a:buFont typeface="Lucida Grande"/>
              <a:buChar char="►"/>
              <a:defRPr sz="1800" b="0">
                <a:solidFill>
                  <a:srgbClr val="5E6469"/>
                </a:solidFill>
                <a:latin typeface="ClanOT-News"/>
                <a:cs typeface="ClanOT-News"/>
              </a:defRPr>
            </a:lvl2pPr>
            <a:lvl3pPr marL="1143000" indent="-228600">
              <a:buClr>
                <a:srgbClr val="8B0379"/>
              </a:buClr>
              <a:buSzPct val="80000"/>
              <a:buFont typeface="Lucida Grande"/>
              <a:buChar char="►"/>
              <a:defRPr sz="1800" b="0">
                <a:solidFill>
                  <a:srgbClr val="5E6469"/>
                </a:solidFill>
                <a:latin typeface="ClanOT-News"/>
                <a:cs typeface="ClanOT-News"/>
              </a:defRPr>
            </a:lvl3pPr>
            <a:lvl4pPr marL="1600200" indent="-228600">
              <a:buClr>
                <a:srgbClr val="8B0379"/>
              </a:buClr>
              <a:buSzPct val="80000"/>
              <a:buFont typeface="Lucida Grande"/>
              <a:buChar char="►"/>
              <a:defRPr sz="1800" b="0">
                <a:solidFill>
                  <a:srgbClr val="5E6469"/>
                </a:solidFill>
                <a:latin typeface="ClanOT-News"/>
                <a:cs typeface="ClanOT-News"/>
              </a:defRPr>
            </a:lvl4pPr>
            <a:lvl5pPr marL="2057400" indent="-228600">
              <a:buClr>
                <a:srgbClr val="8B0379"/>
              </a:buClr>
              <a:buSzPct val="80000"/>
              <a:buFont typeface="Lucida Grande"/>
              <a:buChar char="►"/>
              <a:defRPr sz="1800" b="0">
                <a:solidFill>
                  <a:srgbClr val="5E6469"/>
                </a:solidFill>
                <a:latin typeface="ClanOT-News"/>
                <a:cs typeface="ClanOT-News"/>
              </a:defRPr>
            </a:lvl5pPr>
          </a:lstStyle>
          <a:p>
            <a:pPr lvl="0"/>
            <a:r>
              <a:rPr lang="en-GB" dirty="0" smtClean="0"/>
              <a:t>Content page example 18pt (Calibri)</a:t>
            </a:r>
            <a:endParaRPr lang="en-US" dirty="0"/>
          </a:p>
        </p:txBody>
      </p:sp>
      <p:sp>
        <p:nvSpPr>
          <p:cNvPr id="15" name="Title 6"/>
          <p:cNvSpPr>
            <a:spLocks noGrp="1"/>
          </p:cNvSpPr>
          <p:nvPr>
            <p:ph type="title" hasCustomPrompt="1"/>
          </p:nvPr>
        </p:nvSpPr>
        <p:spPr>
          <a:xfrm>
            <a:off x="217714" y="163517"/>
            <a:ext cx="6715349" cy="857250"/>
          </a:xfrm>
          <a:prstGeom prst="rect">
            <a:avLst/>
          </a:prstGeom>
        </p:spPr>
        <p:txBody>
          <a:bodyPr vert="horz"/>
          <a:lstStyle>
            <a:lvl1pPr algn="l">
              <a:defRPr sz="3200" b="1">
                <a:solidFill>
                  <a:schemeClr val="tx1">
                    <a:lumMod val="65000"/>
                    <a:lumOff val="35000"/>
                  </a:schemeClr>
                </a:solidFill>
                <a:latin typeface="Lucida Bright"/>
                <a:cs typeface="Lucida Bright"/>
              </a:defRPr>
            </a:lvl1pPr>
          </a:lstStyle>
          <a:p>
            <a:r>
              <a:rPr lang="en-GB" dirty="0" smtClean="0"/>
              <a:t>Heading 32pt (Lucida Bright Bold)</a:t>
            </a:r>
            <a:endParaRPr lang="en-US" dirty="0"/>
          </a:p>
        </p:txBody>
      </p:sp>
    </p:spTree>
    <p:extLst>
      <p:ext uri="{BB962C8B-B14F-4D97-AF65-F5344CB8AC3E}">
        <p14:creationId xmlns:p14="http://schemas.microsoft.com/office/powerpoint/2010/main" val="22078599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ext &amp; Diagonal Image - white background">
    <p:spTree>
      <p:nvGrpSpPr>
        <p:cNvPr id="1" name=""/>
        <p:cNvGrpSpPr/>
        <p:nvPr/>
      </p:nvGrpSpPr>
      <p:grpSpPr>
        <a:xfrm>
          <a:off x="0" y="0"/>
          <a:ext cx="0" cy="0"/>
          <a:chOff x="0" y="0"/>
          <a:chExt cx="0" cy="0"/>
        </a:xfrm>
      </p:grpSpPr>
      <p:pic>
        <p:nvPicPr>
          <p:cNvPr id="1026" name="Picture 2" descr="W:\Marketing\Image library\iStock_51443256_XXXLARGE.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4096682" y="-21946"/>
            <a:ext cx="5047317" cy="516544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userDrawn="1"/>
        </p:nvGrpSpPr>
        <p:grpSpPr>
          <a:xfrm>
            <a:off x="1" y="-2"/>
            <a:ext cx="7094730" cy="5146391"/>
            <a:chOff x="1" y="-2"/>
            <a:chExt cx="7094730" cy="5146391"/>
          </a:xfrm>
        </p:grpSpPr>
        <p:grpSp>
          <p:nvGrpSpPr>
            <p:cNvPr id="8" name="Group 7"/>
            <p:cNvGrpSpPr/>
            <p:nvPr userDrawn="1"/>
          </p:nvGrpSpPr>
          <p:grpSpPr>
            <a:xfrm>
              <a:off x="789896" y="-2"/>
              <a:ext cx="6304835" cy="5146391"/>
              <a:chOff x="789896" y="-2"/>
              <a:chExt cx="6304835" cy="5146391"/>
            </a:xfrm>
          </p:grpSpPr>
          <p:sp>
            <p:nvSpPr>
              <p:cNvPr id="10" name="Manual Input 9"/>
              <p:cNvSpPr/>
              <p:nvPr/>
            </p:nvSpPr>
            <p:spPr>
              <a:xfrm rot="16200000" flipV="1">
                <a:off x="2412573" y="464230"/>
                <a:ext cx="5146390" cy="4217927"/>
              </a:xfrm>
              <a:prstGeom prst="flowChartManualInpu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89896" y="-2"/>
                <a:ext cx="2132268" cy="51463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1" y="-2"/>
              <a:ext cx="907170" cy="5143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12012" y="4694780"/>
            <a:ext cx="915510" cy="211272"/>
          </a:xfrm>
          <a:prstGeom prst="rect">
            <a:avLst/>
          </a:prstGeom>
        </p:spPr>
      </p:pic>
      <p:sp>
        <p:nvSpPr>
          <p:cNvPr id="13" name="Slide Number Placeholder 3"/>
          <p:cNvSpPr txBox="1">
            <a:spLocks/>
          </p:cNvSpPr>
          <p:nvPr userDrawn="1"/>
        </p:nvSpPr>
        <p:spPr>
          <a:xfrm>
            <a:off x="42230" y="4736064"/>
            <a:ext cx="2133600" cy="273844"/>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E232FBC-9513-214D-A32A-34EAC73D05C5}" type="slidenum">
              <a:rPr lang="en-US" sz="800" smtClean="0">
                <a:solidFill>
                  <a:schemeClr val="tx1">
                    <a:lumMod val="65000"/>
                    <a:lumOff val="35000"/>
                  </a:schemeClr>
                </a:solidFill>
              </a:rPr>
              <a:pPr/>
              <a:t>‹#›</a:t>
            </a:fld>
            <a:endParaRPr lang="en-US" dirty="0">
              <a:solidFill>
                <a:schemeClr val="tx1">
                  <a:lumMod val="65000"/>
                  <a:lumOff val="35000"/>
                </a:schemeClr>
              </a:solidFill>
            </a:endParaRPr>
          </a:p>
        </p:txBody>
      </p:sp>
      <p:sp>
        <p:nvSpPr>
          <p:cNvPr id="14" name="Content Placeholder 6"/>
          <p:cNvSpPr>
            <a:spLocks noGrp="1"/>
          </p:cNvSpPr>
          <p:nvPr>
            <p:ph sz="quarter" idx="12" hasCustomPrompt="1"/>
          </p:nvPr>
        </p:nvSpPr>
        <p:spPr>
          <a:xfrm>
            <a:off x="217714" y="1020767"/>
            <a:ext cx="6073904" cy="3674013"/>
          </a:xfrm>
          <a:prstGeom prst="rect">
            <a:avLst/>
          </a:prstGeom>
        </p:spPr>
        <p:txBody>
          <a:bodyPr vert="horz"/>
          <a:lstStyle>
            <a:lvl1pPr marL="342900" indent="-342900">
              <a:buClr>
                <a:srgbClr val="8B0379"/>
              </a:buClr>
              <a:buSzPct val="80000"/>
              <a:buFont typeface="Lucida Grande"/>
              <a:buChar char="►"/>
              <a:defRPr sz="1800" b="0" baseline="0">
                <a:solidFill>
                  <a:schemeClr val="tx1">
                    <a:lumMod val="65000"/>
                    <a:lumOff val="35000"/>
                  </a:schemeClr>
                </a:solidFill>
                <a:latin typeface="Calibri"/>
                <a:cs typeface="Calibri"/>
              </a:defRPr>
            </a:lvl1pPr>
            <a:lvl2pPr marL="742950" indent="-285750">
              <a:buClr>
                <a:srgbClr val="8B0379"/>
              </a:buClr>
              <a:buSzPct val="80000"/>
              <a:buFont typeface="Lucida Grande"/>
              <a:buChar char="►"/>
              <a:defRPr sz="1800" b="0">
                <a:solidFill>
                  <a:srgbClr val="5E6469"/>
                </a:solidFill>
                <a:latin typeface="ClanOT-News"/>
                <a:cs typeface="ClanOT-News"/>
              </a:defRPr>
            </a:lvl2pPr>
            <a:lvl3pPr marL="1143000" indent="-228600">
              <a:buClr>
                <a:srgbClr val="8B0379"/>
              </a:buClr>
              <a:buSzPct val="80000"/>
              <a:buFont typeface="Lucida Grande"/>
              <a:buChar char="►"/>
              <a:defRPr sz="1800" b="0">
                <a:solidFill>
                  <a:srgbClr val="5E6469"/>
                </a:solidFill>
                <a:latin typeface="ClanOT-News"/>
                <a:cs typeface="ClanOT-News"/>
              </a:defRPr>
            </a:lvl3pPr>
            <a:lvl4pPr marL="1600200" indent="-228600">
              <a:buClr>
                <a:srgbClr val="8B0379"/>
              </a:buClr>
              <a:buSzPct val="80000"/>
              <a:buFont typeface="Lucida Grande"/>
              <a:buChar char="►"/>
              <a:defRPr sz="1800" b="0">
                <a:solidFill>
                  <a:srgbClr val="5E6469"/>
                </a:solidFill>
                <a:latin typeface="ClanOT-News"/>
                <a:cs typeface="ClanOT-News"/>
              </a:defRPr>
            </a:lvl4pPr>
            <a:lvl5pPr marL="2057400" indent="-228600">
              <a:buClr>
                <a:srgbClr val="8B0379"/>
              </a:buClr>
              <a:buSzPct val="80000"/>
              <a:buFont typeface="Lucida Grande"/>
              <a:buChar char="►"/>
              <a:defRPr sz="1800" b="0">
                <a:solidFill>
                  <a:srgbClr val="5E6469"/>
                </a:solidFill>
                <a:latin typeface="ClanOT-News"/>
                <a:cs typeface="ClanOT-News"/>
              </a:defRPr>
            </a:lvl5pPr>
          </a:lstStyle>
          <a:p>
            <a:pPr lvl="0"/>
            <a:r>
              <a:rPr lang="en-GB" dirty="0" smtClean="0"/>
              <a:t>Content page example 18pt (Calibri)</a:t>
            </a:r>
            <a:endParaRPr lang="en-US" dirty="0"/>
          </a:p>
        </p:txBody>
      </p:sp>
      <p:sp>
        <p:nvSpPr>
          <p:cNvPr id="15" name="Title 6"/>
          <p:cNvSpPr>
            <a:spLocks noGrp="1"/>
          </p:cNvSpPr>
          <p:nvPr>
            <p:ph type="title" hasCustomPrompt="1"/>
          </p:nvPr>
        </p:nvSpPr>
        <p:spPr>
          <a:xfrm>
            <a:off x="217714" y="163517"/>
            <a:ext cx="6715349" cy="857250"/>
          </a:xfrm>
          <a:prstGeom prst="rect">
            <a:avLst/>
          </a:prstGeom>
        </p:spPr>
        <p:txBody>
          <a:bodyPr vert="horz"/>
          <a:lstStyle>
            <a:lvl1pPr algn="l">
              <a:defRPr sz="3200" b="1">
                <a:solidFill>
                  <a:schemeClr val="tx1">
                    <a:lumMod val="65000"/>
                    <a:lumOff val="35000"/>
                  </a:schemeClr>
                </a:solidFill>
                <a:latin typeface="Lucida Bright"/>
                <a:cs typeface="Lucida Bright"/>
              </a:defRPr>
            </a:lvl1pPr>
          </a:lstStyle>
          <a:p>
            <a:r>
              <a:rPr lang="en-GB" dirty="0" smtClean="0"/>
              <a:t>Heading 32pt (Lucida Bright Bold)</a:t>
            </a:r>
            <a:endParaRPr lang="en-US" dirty="0"/>
          </a:p>
        </p:txBody>
      </p:sp>
    </p:spTree>
    <p:extLst>
      <p:ext uri="{BB962C8B-B14F-4D97-AF65-F5344CB8AC3E}">
        <p14:creationId xmlns:p14="http://schemas.microsoft.com/office/powerpoint/2010/main" val="32480331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amp; Diagonal Image - white background">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57414" y="-2888"/>
            <a:ext cx="5086586" cy="5146388"/>
          </a:xfrm>
          <a:prstGeom prst="rect">
            <a:avLst/>
          </a:prstGeom>
        </p:spPr>
      </p:pic>
      <p:grpSp>
        <p:nvGrpSpPr>
          <p:cNvPr id="6" name="Group 5"/>
          <p:cNvGrpSpPr/>
          <p:nvPr userDrawn="1"/>
        </p:nvGrpSpPr>
        <p:grpSpPr>
          <a:xfrm>
            <a:off x="457215" y="-2"/>
            <a:ext cx="7094730" cy="5146391"/>
            <a:chOff x="1" y="-2"/>
            <a:chExt cx="7094730" cy="5146391"/>
          </a:xfrm>
        </p:grpSpPr>
        <p:grpSp>
          <p:nvGrpSpPr>
            <p:cNvPr id="8" name="Group 7"/>
            <p:cNvGrpSpPr/>
            <p:nvPr userDrawn="1"/>
          </p:nvGrpSpPr>
          <p:grpSpPr>
            <a:xfrm>
              <a:off x="789896" y="-2"/>
              <a:ext cx="6304835" cy="5146391"/>
              <a:chOff x="789896" y="-2"/>
              <a:chExt cx="6304835" cy="5146391"/>
            </a:xfrm>
          </p:grpSpPr>
          <p:sp>
            <p:nvSpPr>
              <p:cNvPr id="10" name="Manual Input 9"/>
              <p:cNvSpPr/>
              <p:nvPr/>
            </p:nvSpPr>
            <p:spPr>
              <a:xfrm rot="16200000" flipV="1">
                <a:off x="2412573" y="464230"/>
                <a:ext cx="5146390" cy="4217927"/>
              </a:xfrm>
              <a:prstGeom prst="flowChartManualInpu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89896" y="-2"/>
                <a:ext cx="2132268" cy="51463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1" y="-2"/>
              <a:ext cx="907170" cy="5143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12012" y="4694780"/>
            <a:ext cx="915510" cy="211272"/>
          </a:xfrm>
          <a:prstGeom prst="rect">
            <a:avLst/>
          </a:prstGeom>
        </p:spPr>
      </p:pic>
      <p:sp>
        <p:nvSpPr>
          <p:cNvPr id="13" name="Slide Number Placeholder 3"/>
          <p:cNvSpPr txBox="1">
            <a:spLocks/>
          </p:cNvSpPr>
          <p:nvPr userDrawn="1"/>
        </p:nvSpPr>
        <p:spPr>
          <a:xfrm>
            <a:off x="42230" y="4736064"/>
            <a:ext cx="2133600" cy="273844"/>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E232FBC-9513-214D-A32A-34EAC73D05C5}" type="slidenum">
              <a:rPr lang="en-US" sz="800" smtClean="0">
                <a:solidFill>
                  <a:schemeClr val="tx1">
                    <a:lumMod val="65000"/>
                    <a:lumOff val="35000"/>
                  </a:schemeClr>
                </a:solidFill>
              </a:rPr>
              <a:pPr/>
              <a:t>‹#›</a:t>
            </a:fld>
            <a:endParaRPr lang="en-US" dirty="0">
              <a:solidFill>
                <a:schemeClr val="tx1">
                  <a:lumMod val="65000"/>
                  <a:lumOff val="35000"/>
                </a:schemeClr>
              </a:solidFill>
            </a:endParaRPr>
          </a:p>
        </p:txBody>
      </p:sp>
      <p:sp>
        <p:nvSpPr>
          <p:cNvPr id="14" name="Content Placeholder 6"/>
          <p:cNvSpPr>
            <a:spLocks noGrp="1"/>
          </p:cNvSpPr>
          <p:nvPr>
            <p:ph sz="quarter" idx="12" hasCustomPrompt="1"/>
          </p:nvPr>
        </p:nvSpPr>
        <p:spPr>
          <a:xfrm>
            <a:off x="217714" y="1020767"/>
            <a:ext cx="6073904" cy="3674013"/>
          </a:xfrm>
          <a:prstGeom prst="rect">
            <a:avLst/>
          </a:prstGeom>
        </p:spPr>
        <p:txBody>
          <a:bodyPr vert="horz"/>
          <a:lstStyle>
            <a:lvl1pPr marL="342900" indent="-342900">
              <a:buClr>
                <a:srgbClr val="8B0379"/>
              </a:buClr>
              <a:buSzPct val="80000"/>
              <a:buFont typeface="Lucida Grande"/>
              <a:buChar char="►"/>
              <a:defRPr sz="1800" b="0" baseline="0">
                <a:solidFill>
                  <a:schemeClr val="tx1">
                    <a:lumMod val="65000"/>
                    <a:lumOff val="35000"/>
                  </a:schemeClr>
                </a:solidFill>
                <a:latin typeface="Calibri"/>
                <a:cs typeface="Calibri"/>
              </a:defRPr>
            </a:lvl1pPr>
            <a:lvl2pPr marL="742950" indent="-285750">
              <a:buClr>
                <a:srgbClr val="8B0379"/>
              </a:buClr>
              <a:buSzPct val="80000"/>
              <a:buFont typeface="Lucida Grande"/>
              <a:buChar char="►"/>
              <a:defRPr sz="1800" b="0">
                <a:solidFill>
                  <a:srgbClr val="5E6469"/>
                </a:solidFill>
                <a:latin typeface="ClanOT-News"/>
                <a:cs typeface="ClanOT-News"/>
              </a:defRPr>
            </a:lvl2pPr>
            <a:lvl3pPr marL="1143000" indent="-228600">
              <a:buClr>
                <a:srgbClr val="8B0379"/>
              </a:buClr>
              <a:buSzPct val="80000"/>
              <a:buFont typeface="Lucida Grande"/>
              <a:buChar char="►"/>
              <a:defRPr sz="1800" b="0">
                <a:solidFill>
                  <a:srgbClr val="5E6469"/>
                </a:solidFill>
                <a:latin typeface="ClanOT-News"/>
                <a:cs typeface="ClanOT-News"/>
              </a:defRPr>
            </a:lvl3pPr>
            <a:lvl4pPr marL="1600200" indent="-228600">
              <a:buClr>
                <a:srgbClr val="8B0379"/>
              </a:buClr>
              <a:buSzPct val="80000"/>
              <a:buFont typeface="Lucida Grande"/>
              <a:buChar char="►"/>
              <a:defRPr sz="1800" b="0">
                <a:solidFill>
                  <a:srgbClr val="5E6469"/>
                </a:solidFill>
                <a:latin typeface="ClanOT-News"/>
                <a:cs typeface="ClanOT-News"/>
              </a:defRPr>
            </a:lvl4pPr>
            <a:lvl5pPr marL="2057400" indent="-228600">
              <a:buClr>
                <a:srgbClr val="8B0379"/>
              </a:buClr>
              <a:buSzPct val="80000"/>
              <a:buFont typeface="Lucida Grande"/>
              <a:buChar char="►"/>
              <a:defRPr sz="1800" b="0">
                <a:solidFill>
                  <a:srgbClr val="5E6469"/>
                </a:solidFill>
                <a:latin typeface="ClanOT-News"/>
                <a:cs typeface="ClanOT-News"/>
              </a:defRPr>
            </a:lvl5pPr>
          </a:lstStyle>
          <a:p>
            <a:pPr lvl="0"/>
            <a:r>
              <a:rPr lang="en-GB" dirty="0" smtClean="0"/>
              <a:t>Content page example 18pt (Calibri)</a:t>
            </a:r>
            <a:endParaRPr lang="en-US" dirty="0"/>
          </a:p>
        </p:txBody>
      </p:sp>
      <p:sp>
        <p:nvSpPr>
          <p:cNvPr id="15" name="Title 6"/>
          <p:cNvSpPr>
            <a:spLocks noGrp="1"/>
          </p:cNvSpPr>
          <p:nvPr>
            <p:ph type="title" hasCustomPrompt="1"/>
          </p:nvPr>
        </p:nvSpPr>
        <p:spPr>
          <a:xfrm>
            <a:off x="217714" y="163517"/>
            <a:ext cx="6715349" cy="857250"/>
          </a:xfrm>
          <a:prstGeom prst="rect">
            <a:avLst/>
          </a:prstGeom>
        </p:spPr>
        <p:txBody>
          <a:bodyPr vert="horz"/>
          <a:lstStyle>
            <a:lvl1pPr algn="l">
              <a:defRPr sz="3200" b="1">
                <a:solidFill>
                  <a:schemeClr val="tx1">
                    <a:lumMod val="65000"/>
                    <a:lumOff val="35000"/>
                  </a:schemeClr>
                </a:solidFill>
                <a:latin typeface="Lucida Bright"/>
                <a:cs typeface="Lucida Bright"/>
              </a:defRPr>
            </a:lvl1pPr>
          </a:lstStyle>
          <a:p>
            <a:r>
              <a:rPr lang="en-GB" dirty="0" smtClean="0"/>
              <a:t>Heading 32pt (Lucida Bright Bold)</a:t>
            </a:r>
            <a:endParaRPr lang="en-US" dirty="0"/>
          </a:p>
        </p:txBody>
      </p:sp>
    </p:spTree>
    <p:extLst>
      <p:ext uri="{BB962C8B-B14F-4D97-AF65-F5344CB8AC3E}">
        <p14:creationId xmlns:p14="http://schemas.microsoft.com/office/powerpoint/2010/main" val="18812214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Diagonal Image - grey background">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82435" y="-2"/>
            <a:ext cx="2965403" cy="5143502"/>
          </a:xfrm>
          <a:prstGeom prst="rect">
            <a:avLst/>
          </a:prstGeom>
        </p:spPr>
      </p:pic>
      <p:grpSp>
        <p:nvGrpSpPr>
          <p:cNvPr id="6" name="Group 5"/>
          <p:cNvGrpSpPr/>
          <p:nvPr userDrawn="1"/>
        </p:nvGrpSpPr>
        <p:grpSpPr>
          <a:xfrm>
            <a:off x="1" y="-2"/>
            <a:ext cx="7094730" cy="5146391"/>
            <a:chOff x="1" y="-2"/>
            <a:chExt cx="7094730" cy="5146391"/>
          </a:xfrm>
          <a:solidFill>
            <a:schemeClr val="bg2"/>
          </a:solidFill>
        </p:grpSpPr>
        <p:grpSp>
          <p:nvGrpSpPr>
            <p:cNvPr id="8" name="Group 7"/>
            <p:cNvGrpSpPr/>
            <p:nvPr userDrawn="1"/>
          </p:nvGrpSpPr>
          <p:grpSpPr>
            <a:xfrm>
              <a:off x="789896" y="-2"/>
              <a:ext cx="6304835" cy="5146391"/>
              <a:chOff x="789896" y="-2"/>
              <a:chExt cx="6304835" cy="5146391"/>
            </a:xfrm>
            <a:grpFill/>
          </p:grpSpPr>
          <p:sp>
            <p:nvSpPr>
              <p:cNvPr id="10" name="Manual Input 9"/>
              <p:cNvSpPr/>
              <p:nvPr/>
            </p:nvSpPr>
            <p:spPr>
              <a:xfrm rot="16200000" flipV="1">
                <a:off x="2412573" y="464230"/>
                <a:ext cx="5146390" cy="4217927"/>
              </a:xfrm>
              <a:prstGeom prst="flowChartManualInpu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89896" y="-2"/>
                <a:ext cx="2132268" cy="514639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1" y="-2"/>
              <a:ext cx="907170" cy="514350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12012" y="4694780"/>
            <a:ext cx="915510" cy="211272"/>
          </a:xfrm>
          <a:prstGeom prst="rect">
            <a:avLst/>
          </a:prstGeom>
        </p:spPr>
      </p:pic>
      <p:sp>
        <p:nvSpPr>
          <p:cNvPr id="14" name="Slide Number Placeholder 3"/>
          <p:cNvSpPr txBox="1">
            <a:spLocks/>
          </p:cNvSpPr>
          <p:nvPr userDrawn="1"/>
        </p:nvSpPr>
        <p:spPr>
          <a:xfrm>
            <a:off x="42230" y="4736064"/>
            <a:ext cx="2133600" cy="273844"/>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E232FBC-9513-214D-A32A-34EAC73D05C5}" type="slidenum">
              <a:rPr lang="en-US" sz="800" smtClean="0">
                <a:solidFill>
                  <a:schemeClr val="tx1">
                    <a:lumMod val="65000"/>
                    <a:lumOff val="35000"/>
                  </a:schemeClr>
                </a:solidFill>
              </a:rPr>
              <a:pPr/>
              <a:t>‹#›</a:t>
            </a:fld>
            <a:endParaRPr lang="en-US" dirty="0">
              <a:solidFill>
                <a:schemeClr val="tx1">
                  <a:lumMod val="65000"/>
                  <a:lumOff val="35000"/>
                </a:schemeClr>
              </a:solidFill>
            </a:endParaRPr>
          </a:p>
        </p:txBody>
      </p:sp>
      <p:sp>
        <p:nvSpPr>
          <p:cNvPr id="15" name="Content Placeholder 6"/>
          <p:cNvSpPr>
            <a:spLocks noGrp="1"/>
          </p:cNvSpPr>
          <p:nvPr>
            <p:ph sz="quarter" idx="12" hasCustomPrompt="1"/>
          </p:nvPr>
        </p:nvSpPr>
        <p:spPr>
          <a:xfrm>
            <a:off x="217714" y="1020767"/>
            <a:ext cx="6060256" cy="3674013"/>
          </a:xfrm>
          <a:prstGeom prst="rect">
            <a:avLst/>
          </a:prstGeom>
        </p:spPr>
        <p:txBody>
          <a:bodyPr vert="horz"/>
          <a:lstStyle>
            <a:lvl1pPr marL="342900" indent="-342900">
              <a:buClr>
                <a:srgbClr val="8B0379"/>
              </a:buClr>
              <a:buSzPct val="80000"/>
              <a:buFont typeface="Lucida Grande"/>
              <a:buChar char="►"/>
              <a:defRPr sz="1800" b="0" baseline="0">
                <a:solidFill>
                  <a:schemeClr val="tx1">
                    <a:lumMod val="65000"/>
                    <a:lumOff val="35000"/>
                  </a:schemeClr>
                </a:solidFill>
                <a:latin typeface="Calibri"/>
                <a:cs typeface="Calibri"/>
              </a:defRPr>
            </a:lvl1pPr>
            <a:lvl2pPr marL="742950" indent="-285750">
              <a:buClr>
                <a:srgbClr val="8B0379"/>
              </a:buClr>
              <a:buSzPct val="80000"/>
              <a:buFont typeface="Lucida Grande"/>
              <a:buChar char="►"/>
              <a:defRPr sz="1800" b="0">
                <a:solidFill>
                  <a:srgbClr val="5E6469"/>
                </a:solidFill>
                <a:latin typeface="ClanOT-News"/>
                <a:cs typeface="ClanOT-News"/>
              </a:defRPr>
            </a:lvl2pPr>
            <a:lvl3pPr marL="1143000" indent="-228600">
              <a:buClr>
                <a:srgbClr val="8B0379"/>
              </a:buClr>
              <a:buSzPct val="80000"/>
              <a:buFont typeface="Lucida Grande"/>
              <a:buChar char="►"/>
              <a:defRPr sz="1800" b="0">
                <a:solidFill>
                  <a:srgbClr val="5E6469"/>
                </a:solidFill>
                <a:latin typeface="ClanOT-News"/>
                <a:cs typeface="ClanOT-News"/>
              </a:defRPr>
            </a:lvl3pPr>
            <a:lvl4pPr marL="1600200" indent="-228600">
              <a:buClr>
                <a:srgbClr val="8B0379"/>
              </a:buClr>
              <a:buSzPct val="80000"/>
              <a:buFont typeface="Lucida Grande"/>
              <a:buChar char="►"/>
              <a:defRPr sz="1800" b="0">
                <a:solidFill>
                  <a:srgbClr val="5E6469"/>
                </a:solidFill>
                <a:latin typeface="ClanOT-News"/>
                <a:cs typeface="ClanOT-News"/>
              </a:defRPr>
            </a:lvl4pPr>
            <a:lvl5pPr marL="2057400" indent="-228600">
              <a:buClr>
                <a:srgbClr val="8B0379"/>
              </a:buClr>
              <a:buSzPct val="80000"/>
              <a:buFont typeface="Lucida Grande"/>
              <a:buChar char="►"/>
              <a:defRPr sz="1800" b="0">
                <a:solidFill>
                  <a:srgbClr val="5E6469"/>
                </a:solidFill>
                <a:latin typeface="ClanOT-News"/>
                <a:cs typeface="ClanOT-News"/>
              </a:defRPr>
            </a:lvl5pPr>
          </a:lstStyle>
          <a:p>
            <a:pPr lvl="0"/>
            <a:r>
              <a:rPr lang="en-GB" dirty="0" smtClean="0"/>
              <a:t>Content page example 18pt (Calibri)</a:t>
            </a:r>
            <a:endParaRPr lang="en-US" dirty="0"/>
          </a:p>
        </p:txBody>
      </p:sp>
      <p:sp>
        <p:nvSpPr>
          <p:cNvPr id="16" name="Title 6"/>
          <p:cNvSpPr>
            <a:spLocks noGrp="1"/>
          </p:cNvSpPr>
          <p:nvPr>
            <p:ph type="title" hasCustomPrompt="1"/>
          </p:nvPr>
        </p:nvSpPr>
        <p:spPr>
          <a:xfrm>
            <a:off x="217714" y="163517"/>
            <a:ext cx="6660758" cy="857250"/>
          </a:xfrm>
          <a:prstGeom prst="rect">
            <a:avLst/>
          </a:prstGeom>
        </p:spPr>
        <p:txBody>
          <a:bodyPr vert="horz"/>
          <a:lstStyle>
            <a:lvl1pPr algn="l">
              <a:defRPr sz="3200" b="1">
                <a:solidFill>
                  <a:schemeClr val="tx1">
                    <a:lumMod val="65000"/>
                    <a:lumOff val="35000"/>
                  </a:schemeClr>
                </a:solidFill>
                <a:latin typeface="Lucida Bright"/>
                <a:cs typeface="Lucida Bright"/>
              </a:defRPr>
            </a:lvl1pPr>
          </a:lstStyle>
          <a:p>
            <a:r>
              <a:rPr lang="en-GB" dirty="0" smtClean="0"/>
              <a:t>Heading 32pt (Lucida Bright Bold)</a:t>
            </a:r>
            <a:endParaRPr lang="en-US" dirty="0"/>
          </a:p>
        </p:txBody>
      </p:sp>
    </p:spTree>
    <p:extLst>
      <p:ext uri="{BB962C8B-B14F-4D97-AF65-F5344CB8AC3E}">
        <p14:creationId xmlns:p14="http://schemas.microsoft.com/office/powerpoint/2010/main" val="14978827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mp; Image - grey background">
    <p:spTree>
      <p:nvGrpSpPr>
        <p:cNvPr id="1" name=""/>
        <p:cNvGrpSpPr/>
        <p:nvPr/>
      </p:nvGrpSpPr>
      <p:grpSpPr>
        <a:xfrm>
          <a:off x="0" y="0"/>
          <a:ext cx="0" cy="0"/>
          <a:chOff x="0" y="0"/>
          <a:chExt cx="0" cy="0"/>
        </a:xfrm>
      </p:grpSpPr>
      <p:pic>
        <p:nvPicPr>
          <p:cNvPr id="4" name="Picture 3" descr="iStock_000047754040_Double_edite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78327" y="-11752"/>
            <a:ext cx="6869512" cy="5169480"/>
          </a:xfrm>
          <a:prstGeom prst="rect">
            <a:avLst/>
          </a:prstGeom>
        </p:spPr>
      </p:pic>
      <p:sp>
        <p:nvSpPr>
          <p:cNvPr id="8" name="Rectangle 7"/>
          <p:cNvSpPr/>
          <p:nvPr userDrawn="1"/>
        </p:nvSpPr>
        <p:spPr>
          <a:xfrm>
            <a:off x="1" y="-11752"/>
            <a:ext cx="6690384" cy="5169480"/>
          </a:xfrm>
          <a:prstGeom prst="rect">
            <a:avLst/>
          </a:prstGeom>
          <a:solidFill>
            <a:srgbClr val="EA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12012" y="4694780"/>
            <a:ext cx="915510" cy="211272"/>
          </a:xfrm>
          <a:prstGeom prst="rect">
            <a:avLst/>
          </a:prstGeom>
        </p:spPr>
      </p:pic>
      <p:sp>
        <p:nvSpPr>
          <p:cNvPr id="11" name="Slide Number Placeholder 3"/>
          <p:cNvSpPr txBox="1">
            <a:spLocks/>
          </p:cNvSpPr>
          <p:nvPr userDrawn="1"/>
        </p:nvSpPr>
        <p:spPr>
          <a:xfrm>
            <a:off x="42230" y="4736064"/>
            <a:ext cx="2133600" cy="273844"/>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E232FBC-9513-214D-A32A-34EAC73D05C5}" type="slidenum">
              <a:rPr lang="en-US" sz="800" smtClean="0">
                <a:solidFill>
                  <a:schemeClr val="tx1">
                    <a:lumMod val="65000"/>
                    <a:lumOff val="35000"/>
                  </a:schemeClr>
                </a:solidFill>
              </a:rPr>
              <a:pPr/>
              <a:t>‹#›</a:t>
            </a:fld>
            <a:endParaRPr lang="en-US" sz="1100" dirty="0">
              <a:solidFill>
                <a:schemeClr val="tx1">
                  <a:lumMod val="65000"/>
                  <a:lumOff val="35000"/>
                </a:schemeClr>
              </a:solidFill>
            </a:endParaRPr>
          </a:p>
        </p:txBody>
      </p:sp>
      <p:sp>
        <p:nvSpPr>
          <p:cNvPr id="12" name="Content Placeholder 6"/>
          <p:cNvSpPr>
            <a:spLocks noGrp="1"/>
          </p:cNvSpPr>
          <p:nvPr>
            <p:ph sz="quarter" idx="12" hasCustomPrompt="1"/>
          </p:nvPr>
        </p:nvSpPr>
        <p:spPr>
          <a:xfrm>
            <a:off x="217714" y="1020767"/>
            <a:ext cx="6472671" cy="3674013"/>
          </a:xfrm>
          <a:prstGeom prst="rect">
            <a:avLst/>
          </a:prstGeom>
        </p:spPr>
        <p:txBody>
          <a:bodyPr vert="horz"/>
          <a:lstStyle>
            <a:lvl1pPr marL="342900" indent="-342900">
              <a:buClr>
                <a:srgbClr val="8B0379"/>
              </a:buClr>
              <a:buSzPct val="80000"/>
              <a:buFont typeface="Lucida Grande"/>
              <a:buChar char="►"/>
              <a:defRPr sz="1800" b="0" baseline="0">
                <a:solidFill>
                  <a:schemeClr val="tx1">
                    <a:lumMod val="65000"/>
                    <a:lumOff val="35000"/>
                  </a:schemeClr>
                </a:solidFill>
                <a:latin typeface="Calibri"/>
                <a:cs typeface="Calibri"/>
              </a:defRPr>
            </a:lvl1pPr>
            <a:lvl2pPr marL="742950" indent="-285750">
              <a:buClr>
                <a:srgbClr val="8B0379"/>
              </a:buClr>
              <a:buSzPct val="80000"/>
              <a:buFont typeface="Lucida Grande"/>
              <a:buChar char="►"/>
              <a:defRPr sz="1800" b="0">
                <a:solidFill>
                  <a:srgbClr val="5E6469"/>
                </a:solidFill>
                <a:latin typeface="ClanOT-News"/>
                <a:cs typeface="ClanOT-News"/>
              </a:defRPr>
            </a:lvl2pPr>
            <a:lvl3pPr marL="1143000" indent="-228600">
              <a:buClr>
                <a:srgbClr val="8B0379"/>
              </a:buClr>
              <a:buSzPct val="80000"/>
              <a:buFont typeface="Lucida Grande"/>
              <a:buChar char="►"/>
              <a:defRPr sz="1800" b="0">
                <a:solidFill>
                  <a:srgbClr val="5E6469"/>
                </a:solidFill>
                <a:latin typeface="ClanOT-News"/>
                <a:cs typeface="ClanOT-News"/>
              </a:defRPr>
            </a:lvl3pPr>
            <a:lvl4pPr marL="1600200" indent="-228600">
              <a:buClr>
                <a:srgbClr val="8B0379"/>
              </a:buClr>
              <a:buSzPct val="80000"/>
              <a:buFont typeface="Lucida Grande"/>
              <a:buChar char="►"/>
              <a:defRPr sz="1800" b="0">
                <a:solidFill>
                  <a:srgbClr val="5E6469"/>
                </a:solidFill>
                <a:latin typeface="ClanOT-News"/>
                <a:cs typeface="ClanOT-News"/>
              </a:defRPr>
            </a:lvl4pPr>
            <a:lvl5pPr marL="2057400" indent="-228600">
              <a:buClr>
                <a:srgbClr val="8B0379"/>
              </a:buClr>
              <a:buSzPct val="80000"/>
              <a:buFont typeface="Lucida Grande"/>
              <a:buChar char="►"/>
              <a:defRPr sz="1800" b="0">
                <a:solidFill>
                  <a:srgbClr val="5E6469"/>
                </a:solidFill>
                <a:latin typeface="ClanOT-News"/>
                <a:cs typeface="ClanOT-News"/>
              </a:defRPr>
            </a:lvl5pPr>
          </a:lstStyle>
          <a:p>
            <a:pPr lvl="0"/>
            <a:r>
              <a:rPr lang="en-GB" dirty="0" smtClean="0"/>
              <a:t>Content page example 18pt (Calibri)</a:t>
            </a:r>
            <a:endParaRPr lang="en-US" dirty="0"/>
          </a:p>
        </p:txBody>
      </p:sp>
      <p:sp>
        <p:nvSpPr>
          <p:cNvPr id="13" name="Title 6"/>
          <p:cNvSpPr>
            <a:spLocks noGrp="1"/>
          </p:cNvSpPr>
          <p:nvPr>
            <p:ph type="title" hasCustomPrompt="1"/>
          </p:nvPr>
        </p:nvSpPr>
        <p:spPr>
          <a:xfrm>
            <a:off x="217714" y="163517"/>
            <a:ext cx="6472671" cy="857250"/>
          </a:xfrm>
          <a:prstGeom prst="rect">
            <a:avLst/>
          </a:prstGeom>
        </p:spPr>
        <p:txBody>
          <a:bodyPr vert="horz"/>
          <a:lstStyle>
            <a:lvl1pPr algn="l">
              <a:defRPr sz="3200" b="1">
                <a:solidFill>
                  <a:schemeClr val="tx1">
                    <a:lumMod val="65000"/>
                    <a:lumOff val="35000"/>
                  </a:schemeClr>
                </a:solidFill>
                <a:latin typeface="Lucida Bright"/>
                <a:cs typeface="Lucida Bright"/>
              </a:defRPr>
            </a:lvl1pPr>
          </a:lstStyle>
          <a:p>
            <a:r>
              <a:rPr lang="en-GB" dirty="0" smtClean="0"/>
              <a:t>Heading 32pt (Lucida Bright Bold)</a:t>
            </a:r>
            <a:endParaRPr lang="en-US" dirty="0"/>
          </a:p>
        </p:txBody>
      </p:sp>
    </p:spTree>
    <p:extLst>
      <p:ext uri="{BB962C8B-B14F-4D97-AF65-F5344CB8AC3E}">
        <p14:creationId xmlns:p14="http://schemas.microsoft.com/office/powerpoint/2010/main" val="33216437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cus areas/hightlights_1">
    <p:spTree>
      <p:nvGrpSpPr>
        <p:cNvPr id="1" name=""/>
        <p:cNvGrpSpPr/>
        <p:nvPr/>
      </p:nvGrpSpPr>
      <p:grpSpPr>
        <a:xfrm>
          <a:off x="0" y="0"/>
          <a:ext cx="0" cy="0"/>
          <a:chOff x="0" y="0"/>
          <a:chExt cx="0" cy="0"/>
        </a:xfrm>
      </p:grpSpPr>
      <p:sp>
        <p:nvSpPr>
          <p:cNvPr id="5" name="Rectangle 4"/>
          <p:cNvSpPr/>
          <p:nvPr userDrawn="1"/>
        </p:nvSpPr>
        <p:spPr>
          <a:xfrm>
            <a:off x="-4128" y="-3496"/>
            <a:ext cx="9144000" cy="5143500"/>
          </a:xfrm>
          <a:prstGeom prst="rect">
            <a:avLst/>
          </a:prstGeom>
          <a:solidFill>
            <a:srgbClr val="EA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91935" y="1905840"/>
            <a:ext cx="2143007" cy="2143007"/>
          </a:xfrm>
          <a:prstGeom prst="ellipse">
            <a:avLst/>
          </a:prstGeom>
          <a:solidFill>
            <a:srgbClr val="8B03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b="1" dirty="0">
              <a:latin typeface="Lucida Bright" panose="02040602050505020304" pitchFamily="18" charset="0"/>
            </a:endParaRPr>
          </a:p>
        </p:txBody>
      </p:sp>
      <p:sp>
        <p:nvSpPr>
          <p:cNvPr id="7" name="Oval 6"/>
          <p:cNvSpPr/>
          <p:nvPr userDrawn="1"/>
        </p:nvSpPr>
        <p:spPr>
          <a:xfrm>
            <a:off x="3568808" y="1905840"/>
            <a:ext cx="2143007" cy="2143007"/>
          </a:xfrm>
          <a:prstGeom prst="ellipse">
            <a:avLst/>
          </a:prstGeom>
          <a:solidFill>
            <a:srgbClr val="8B03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b="1" dirty="0">
              <a:latin typeface="Lucida Bright" panose="02040602050505020304" pitchFamily="18" charset="0"/>
            </a:endParaRPr>
          </a:p>
        </p:txBody>
      </p:sp>
      <p:sp>
        <p:nvSpPr>
          <p:cNvPr id="8" name="Oval 7"/>
          <p:cNvSpPr/>
          <p:nvPr userDrawn="1"/>
        </p:nvSpPr>
        <p:spPr>
          <a:xfrm>
            <a:off x="6486271" y="1905840"/>
            <a:ext cx="2143007" cy="2143007"/>
          </a:xfrm>
          <a:prstGeom prst="ellipse">
            <a:avLst/>
          </a:prstGeom>
          <a:solidFill>
            <a:srgbClr val="8B03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b="1" dirty="0">
              <a:latin typeface="Lucida Bright" panose="02040602050505020304" pitchFamily="18" charset="0"/>
            </a:endParaRPr>
          </a:p>
        </p:txBody>
      </p:sp>
      <p:sp>
        <p:nvSpPr>
          <p:cNvPr id="10" name="Content Placeholder 6"/>
          <p:cNvSpPr>
            <a:spLocks noGrp="1"/>
          </p:cNvSpPr>
          <p:nvPr>
            <p:ph sz="quarter" idx="12" hasCustomPrompt="1"/>
          </p:nvPr>
        </p:nvSpPr>
        <p:spPr>
          <a:xfrm>
            <a:off x="457200" y="3662697"/>
            <a:ext cx="8229600" cy="962373"/>
          </a:xfrm>
          <a:prstGeom prst="rect">
            <a:avLst/>
          </a:prstGeom>
        </p:spPr>
        <p:txBody>
          <a:bodyPr vert="horz"/>
          <a:lstStyle>
            <a:lvl1pPr marL="342900" indent="-342900">
              <a:buClr>
                <a:srgbClr val="8B0379"/>
              </a:buClr>
              <a:buSzPct val="80000"/>
              <a:buFont typeface="Lucida Grande"/>
              <a:buChar char="►"/>
              <a:defRPr sz="1800" b="0" baseline="0">
                <a:solidFill>
                  <a:schemeClr val="tx1">
                    <a:lumMod val="65000"/>
                    <a:lumOff val="35000"/>
                  </a:schemeClr>
                </a:solidFill>
                <a:latin typeface="Calibri"/>
                <a:cs typeface="Calibri"/>
              </a:defRPr>
            </a:lvl1pPr>
            <a:lvl2pPr marL="742950" indent="-285750">
              <a:buClr>
                <a:srgbClr val="8B0379"/>
              </a:buClr>
              <a:buSzPct val="80000"/>
              <a:buFont typeface="Lucida Grande"/>
              <a:buChar char="►"/>
              <a:defRPr sz="1800" b="0">
                <a:solidFill>
                  <a:srgbClr val="5E6469"/>
                </a:solidFill>
                <a:latin typeface="ClanOT-News"/>
                <a:cs typeface="ClanOT-News"/>
              </a:defRPr>
            </a:lvl2pPr>
            <a:lvl3pPr marL="1143000" indent="-228600">
              <a:buClr>
                <a:srgbClr val="8B0379"/>
              </a:buClr>
              <a:buSzPct val="80000"/>
              <a:buFont typeface="Lucida Grande"/>
              <a:buChar char="►"/>
              <a:defRPr sz="1800" b="0">
                <a:solidFill>
                  <a:srgbClr val="5E6469"/>
                </a:solidFill>
                <a:latin typeface="ClanOT-News"/>
                <a:cs typeface="ClanOT-News"/>
              </a:defRPr>
            </a:lvl3pPr>
            <a:lvl4pPr marL="1600200" indent="-228600">
              <a:buClr>
                <a:srgbClr val="8B0379"/>
              </a:buClr>
              <a:buSzPct val="80000"/>
              <a:buFont typeface="Lucida Grande"/>
              <a:buChar char="►"/>
              <a:defRPr sz="1800" b="0">
                <a:solidFill>
                  <a:srgbClr val="5E6469"/>
                </a:solidFill>
                <a:latin typeface="ClanOT-News"/>
                <a:cs typeface="ClanOT-News"/>
              </a:defRPr>
            </a:lvl4pPr>
            <a:lvl5pPr marL="2057400" indent="-228600">
              <a:buClr>
                <a:srgbClr val="8B0379"/>
              </a:buClr>
              <a:buSzPct val="80000"/>
              <a:buFont typeface="Lucida Grande"/>
              <a:buChar char="►"/>
              <a:defRPr sz="1800" b="0">
                <a:solidFill>
                  <a:srgbClr val="5E6469"/>
                </a:solidFill>
                <a:latin typeface="ClanOT-News"/>
                <a:cs typeface="ClanOT-News"/>
              </a:defRPr>
            </a:lvl5pPr>
          </a:lstStyle>
          <a:p>
            <a:pPr lvl="0"/>
            <a:r>
              <a:rPr lang="en-GB" dirty="0" smtClean="0"/>
              <a:t>Bullet points (Calibri)</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12012" y="4694780"/>
            <a:ext cx="915510" cy="211272"/>
          </a:xfrm>
          <a:prstGeom prst="rect">
            <a:avLst/>
          </a:prstGeom>
        </p:spPr>
      </p:pic>
      <p:sp>
        <p:nvSpPr>
          <p:cNvPr id="13" name="Slide Number Placeholder 3"/>
          <p:cNvSpPr txBox="1">
            <a:spLocks/>
          </p:cNvSpPr>
          <p:nvPr userDrawn="1"/>
        </p:nvSpPr>
        <p:spPr>
          <a:xfrm>
            <a:off x="42230" y="4736064"/>
            <a:ext cx="2133600" cy="273844"/>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E232FBC-9513-214D-A32A-34EAC73D05C5}" type="slidenum">
              <a:rPr lang="en-US" sz="800" smtClean="0">
                <a:solidFill>
                  <a:schemeClr val="tx1">
                    <a:lumMod val="65000"/>
                    <a:lumOff val="35000"/>
                  </a:schemeClr>
                </a:solidFill>
              </a:rPr>
              <a:pPr/>
              <a:t>‹#›</a:t>
            </a:fld>
            <a:endParaRPr lang="en-US" sz="1000" dirty="0">
              <a:solidFill>
                <a:schemeClr val="tx1">
                  <a:lumMod val="65000"/>
                  <a:lumOff val="35000"/>
                </a:schemeClr>
              </a:solidFill>
            </a:endParaRPr>
          </a:p>
        </p:txBody>
      </p:sp>
      <p:grpSp>
        <p:nvGrpSpPr>
          <p:cNvPr id="11" name="Group 10"/>
          <p:cNvGrpSpPr/>
          <p:nvPr userDrawn="1"/>
        </p:nvGrpSpPr>
        <p:grpSpPr>
          <a:xfrm>
            <a:off x="8201559" y="95105"/>
            <a:ext cx="839103" cy="497174"/>
            <a:chOff x="8114475" y="95105"/>
            <a:chExt cx="839103" cy="497174"/>
          </a:xfrm>
        </p:grpSpPr>
        <p:sp>
          <p:nvSpPr>
            <p:cNvPr id="15" name="Isosceles Triangle 14"/>
            <p:cNvSpPr/>
            <p:nvPr/>
          </p:nvSpPr>
          <p:spPr>
            <a:xfrm rot="1256575">
              <a:off x="8114475" y="95105"/>
              <a:ext cx="839103" cy="401525"/>
            </a:xfrm>
            <a:prstGeom prst="triangle">
              <a:avLst>
                <a:gd name="adj" fmla="val 5442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Isosceles Triangle 15"/>
            <p:cNvSpPr/>
            <p:nvPr/>
          </p:nvSpPr>
          <p:spPr>
            <a:xfrm rot="5400000">
              <a:off x="8595304" y="313332"/>
              <a:ext cx="258537" cy="299358"/>
            </a:xfrm>
            <a:prstGeom prst="triangle">
              <a:avLst/>
            </a:prstGeom>
            <a:solidFill>
              <a:srgbClr val="95A0A9"/>
            </a:solidFill>
            <a:ln>
              <a:noFill/>
            </a:ln>
            <a:effectLst>
              <a:outerShdw sx="1000" sy="1000" algn="ctr" rotWithShape="0">
                <a:prstClr val="black"/>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Isosceles Triangle 16"/>
            <p:cNvSpPr/>
            <p:nvPr/>
          </p:nvSpPr>
          <p:spPr>
            <a:xfrm rot="16200000" flipH="1">
              <a:off x="8716124" y="157365"/>
              <a:ext cx="193903" cy="213293"/>
            </a:xfrm>
            <a:prstGeom prst="triangle">
              <a:avLst/>
            </a:prstGeom>
            <a:solidFill>
              <a:srgbClr val="9F218B"/>
            </a:solidFill>
            <a:ln>
              <a:solidFill>
                <a:srgbClr val="9F21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8" name="Text Placeholder 2"/>
          <p:cNvSpPr>
            <a:spLocks noGrp="1"/>
          </p:cNvSpPr>
          <p:nvPr>
            <p:ph type="body" sz="quarter" idx="14" hasCustomPrompt="1"/>
          </p:nvPr>
        </p:nvSpPr>
        <p:spPr>
          <a:xfrm>
            <a:off x="4019599" y="2376475"/>
            <a:ext cx="1241425" cy="725487"/>
          </a:xfrm>
          <a:prstGeom prst="rect">
            <a:avLst/>
          </a:prstGeom>
        </p:spPr>
        <p:txBody>
          <a:bodyPr/>
          <a:lstStyle>
            <a:lvl1pPr marL="0" indent="0" algn="ctr">
              <a:buNone/>
              <a:defRPr sz="2000" b="1">
                <a:solidFill>
                  <a:schemeClr val="bg1"/>
                </a:solidFill>
                <a:latin typeface="Lucida Bright" panose="02040602050505020304" pitchFamily="18" charset="0"/>
              </a:defRPr>
            </a:lvl1pPr>
          </a:lstStyle>
          <a:p>
            <a:pPr lvl="0"/>
            <a:r>
              <a:rPr lang="en-US" dirty="0" smtClean="0"/>
              <a:t>Text</a:t>
            </a:r>
            <a:endParaRPr lang="en-GB" dirty="0"/>
          </a:p>
        </p:txBody>
      </p:sp>
      <p:sp>
        <p:nvSpPr>
          <p:cNvPr id="19" name="Text Placeholder 2"/>
          <p:cNvSpPr>
            <a:spLocks noGrp="1"/>
          </p:cNvSpPr>
          <p:nvPr>
            <p:ph type="body" sz="quarter" idx="15" hasCustomPrompt="1"/>
          </p:nvPr>
        </p:nvSpPr>
        <p:spPr>
          <a:xfrm>
            <a:off x="6937062" y="2376475"/>
            <a:ext cx="1241425" cy="725487"/>
          </a:xfrm>
          <a:prstGeom prst="rect">
            <a:avLst/>
          </a:prstGeom>
        </p:spPr>
        <p:txBody>
          <a:bodyPr/>
          <a:lstStyle>
            <a:lvl1pPr marL="0" indent="0" algn="ctr">
              <a:buNone/>
              <a:defRPr sz="2000" b="1">
                <a:solidFill>
                  <a:schemeClr val="bg1"/>
                </a:solidFill>
                <a:latin typeface="Lucida Bright" panose="02040602050505020304" pitchFamily="18" charset="0"/>
              </a:defRPr>
            </a:lvl1pPr>
          </a:lstStyle>
          <a:p>
            <a:pPr lvl="0"/>
            <a:r>
              <a:rPr lang="en-US" dirty="0" smtClean="0"/>
              <a:t>Text</a:t>
            </a:r>
            <a:endParaRPr lang="en-GB" dirty="0"/>
          </a:p>
        </p:txBody>
      </p:sp>
      <p:sp>
        <p:nvSpPr>
          <p:cNvPr id="21" name="Title 20"/>
          <p:cNvSpPr>
            <a:spLocks noGrp="1"/>
          </p:cNvSpPr>
          <p:nvPr>
            <p:ph type="title" hasCustomPrompt="1"/>
          </p:nvPr>
        </p:nvSpPr>
        <p:spPr>
          <a:xfrm>
            <a:off x="457200" y="206375"/>
            <a:ext cx="8229600" cy="857250"/>
          </a:xfrm>
          <a:prstGeom prst="rect">
            <a:avLst/>
          </a:prstGeom>
        </p:spPr>
        <p:txBody>
          <a:bodyPr/>
          <a:lstStyle>
            <a:lvl1pPr algn="l">
              <a:defRPr sz="3200" b="1">
                <a:solidFill>
                  <a:schemeClr val="tx1">
                    <a:lumMod val="65000"/>
                    <a:lumOff val="35000"/>
                  </a:schemeClr>
                </a:solidFill>
                <a:latin typeface="Lucida Bright" panose="02040602050505020304" pitchFamily="18" charset="0"/>
              </a:defRPr>
            </a:lvl1pPr>
          </a:lstStyle>
          <a:p>
            <a:r>
              <a:rPr lang="en-GB" dirty="0" smtClean="0"/>
              <a:t>Heading 32pt (Lucida Bright Bold)</a:t>
            </a:r>
            <a:endParaRPr lang="en-GB" dirty="0"/>
          </a:p>
        </p:txBody>
      </p:sp>
      <p:sp>
        <p:nvSpPr>
          <p:cNvPr id="3" name="Text Placeholder 2"/>
          <p:cNvSpPr>
            <a:spLocks noGrp="1"/>
          </p:cNvSpPr>
          <p:nvPr>
            <p:ph type="body" sz="quarter" idx="16" hasCustomPrompt="1"/>
          </p:nvPr>
        </p:nvSpPr>
        <p:spPr>
          <a:xfrm>
            <a:off x="974463" y="2428862"/>
            <a:ext cx="1377950" cy="620712"/>
          </a:xfrm>
          <a:prstGeom prst="rect">
            <a:avLst/>
          </a:prstGeom>
        </p:spPr>
        <p:txBody>
          <a:bodyPr/>
          <a:lstStyle>
            <a:lvl1pPr marL="0" indent="0" algn="ctr">
              <a:buNone/>
              <a:defRPr sz="2000" b="1">
                <a:solidFill>
                  <a:schemeClr val="bg1"/>
                </a:solidFill>
                <a:latin typeface="Lucida Bright" panose="02040602050505020304" pitchFamily="18" charset="0"/>
              </a:defRPr>
            </a:lvl1pPr>
            <a:lvl5pPr>
              <a:defRPr/>
            </a:lvl5pPr>
          </a:lstStyle>
          <a:p>
            <a:pPr lvl="0"/>
            <a:r>
              <a:rPr lang="en-US" dirty="0" smtClean="0"/>
              <a:t>Text</a:t>
            </a:r>
            <a:endParaRPr lang="en-GB" dirty="0"/>
          </a:p>
        </p:txBody>
      </p:sp>
    </p:spTree>
    <p:extLst>
      <p:ext uri="{BB962C8B-B14F-4D97-AF65-F5344CB8AC3E}">
        <p14:creationId xmlns:p14="http://schemas.microsoft.com/office/powerpoint/2010/main" val="38234350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cus areas/hightlights_2">
    <p:spTree>
      <p:nvGrpSpPr>
        <p:cNvPr id="1" name=""/>
        <p:cNvGrpSpPr/>
        <p:nvPr/>
      </p:nvGrpSpPr>
      <p:grpSpPr>
        <a:xfrm>
          <a:off x="0" y="0"/>
          <a:ext cx="0" cy="0"/>
          <a:chOff x="0" y="0"/>
          <a:chExt cx="0" cy="0"/>
        </a:xfrm>
      </p:grpSpPr>
      <p:sp>
        <p:nvSpPr>
          <p:cNvPr id="4" name="Rectangle 3"/>
          <p:cNvSpPr/>
          <p:nvPr userDrawn="1"/>
        </p:nvSpPr>
        <p:spPr>
          <a:xfrm>
            <a:off x="239163" y="1321737"/>
            <a:ext cx="2634662" cy="1612395"/>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lIns="46800" rIns="36000" rtlCol="0" anchor="ctr"/>
          <a:lstStyle/>
          <a:p>
            <a:endParaRPr lang="en-GB" sz="900" dirty="0" smtClean="0">
              <a:solidFill>
                <a:schemeClr val="bg1"/>
              </a:solidFill>
            </a:endParaRPr>
          </a:p>
        </p:txBody>
      </p:sp>
      <p:sp>
        <p:nvSpPr>
          <p:cNvPr id="5" name="Rectangle 4"/>
          <p:cNvSpPr/>
          <p:nvPr userDrawn="1"/>
        </p:nvSpPr>
        <p:spPr>
          <a:xfrm>
            <a:off x="6096001" y="1321737"/>
            <a:ext cx="2787979" cy="1612395"/>
          </a:xfrm>
          <a:prstGeom prst="rect">
            <a:avLst/>
          </a:prstGeom>
          <a:solidFill>
            <a:srgbClr val="9F218B"/>
          </a:solidFill>
          <a:ln>
            <a:noFill/>
          </a:ln>
        </p:spPr>
        <p:style>
          <a:lnRef idx="2">
            <a:schemeClr val="accent1"/>
          </a:lnRef>
          <a:fillRef idx="1">
            <a:schemeClr val="lt1"/>
          </a:fillRef>
          <a:effectRef idx="0">
            <a:schemeClr val="accent1"/>
          </a:effectRef>
          <a:fontRef idx="minor">
            <a:schemeClr val="dk1"/>
          </a:fontRef>
        </p:style>
        <p:txBody>
          <a:bodyPr lIns="46800" rIns="36000" rtlCol="0" anchor="ctr"/>
          <a:lstStyle/>
          <a:p>
            <a:endParaRPr lang="en-GB" sz="1000" dirty="0">
              <a:solidFill>
                <a:schemeClr val="bg1"/>
              </a:solidFill>
              <a:latin typeface="Lucida Bright" panose="02040602050505020304" pitchFamily="18" charset="0"/>
            </a:endParaRPr>
          </a:p>
        </p:txBody>
      </p:sp>
      <p:sp>
        <p:nvSpPr>
          <p:cNvPr id="6" name="Rectangle 5"/>
          <p:cNvSpPr/>
          <p:nvPr userDrawn="1"/>
        </p:nvSpPr>
        <p:spPr>
          <a:xfrm>
            <a:off x="3135086" y="1321737"/>
            <a:ext cx="2643686" cy="1612395"/>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lIns="46800" rIns="36000" rtlCol="0" anchor="ctr"/>
          <a:lstStyle/>
          <a:p>
            <a:endParaRPr lang="en-GB" sz="1400" b="1" dirty="0" smtClean="0">
              <a:solidFill>
                <a:schemeClr val="tx1"/>
              </a:solidFill>
              <a:latin typeface="+mn-lt"/>
            </a:endParaRPr>
          </a:p>
          <a:p>
            <a:endParaRPr lang="en-GB" sz="900" dirty="0">
              <a:solidFill>
                <a:schemeClr val="tx1">
                  <a:lumMod val="65000"/>
                  <a:lumOff val="35000"/>
                </a:schemeClr>
              </a:solidFill>
            </a:endParaRPr>
          </a:p>
        </p:txBody>
      </p:sp>
      <p:grpSp>
        <p:nvGrpSpPr>
          <p:cNvPr id="10" name="Group 9"/>
          <p:cNvGrpSpPr/>
          <p:nvPr userDrawn="1"/>
        </p:nvGrpSpPr>
        <p:grpSpPr>
          <a:xfrm>
            <a:off x="7962247" y="69453"/>
            <a:ext cx="1059543" cy="666870"/>
            <a:chOff x="4905828" y="212832"/>
            <a:chExt cx="4238171" cy="2667479"/>
          </a:xfrm>
        </p:grpSpPr>
        <p:pic>
          <p:nvPicPr>
            <p:cNvPr id="11" name="Picture 2" descr="W:\Marketing\Logos\Wiggin Logos\Wigginlogo_with_triangles.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4905828" y="212832"/>
              <a:ext cx="4238171" cy="266099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6008915" y="2510979"/>
              <a:ext cx="551543" cy="369332"/>
            </a:xfrm>
            <a:prstGeom prst="rect">
              <a:avLst/>
            </a:prstGeom>
            <a:solidFill>
              <a:schemeClr val="bg1"/>
            </a:solidFill>
          </p:spPr>
          <p:txBody>
            <a:bodyPr wrap="square" rtlCol="0">
              <a:spAutoFit/>
            </a:bodyPr>
            <a:lstStyle/>
            <a:p>
              <a:endParaRPr lang="en-GB" dirty="0" err="1" smtClean="0">
                <a:latin typeface="Calibri Light"/>
                <a:cs typeface="Calibri Light"/>
              </a:endParaRPr>
            </a:p>
          </p:txBody>
        </p:sp>
      </p:grpSp>
      <p:sp>
        <p:nvSpPr>
          <p:cNvPr id="14" name="Title 6"/>
          <p:cNvSpPr>
            <a:spLocks noGrp="1"/>
          </p:cNvSpPr>
          <p:nvPr>
            <p:ph type="title" hasCustomPrompt="1"/>
          </p:nvPr>
        </p:nvSpPr>
        <p:spPr>
          <a:xfrm>
            <a:off x="108864" y="134489"/>
            <a:ext cx="8818658" cy="857250"/>
          </a:xfrm>
          <a:prstGeom prst="rect">
            <a:avLst/>
          </a:prstGeom>
        </p:spPr>
        <p:txBody>
          <a:bodyPr vert="horz"/>
          <a:lstStyle>
            <a:lvl1pPr algn="l">
              <a:defRPr sz="3200" b="1">
                <a:solidFill>
                  <a:schemeClr val="tx1">
                    <a:lumMod val="65000"/>
                    <a:lumOff val="35000"/>
                  </a:schemeClr>
                </a:solidFill>
                <a:latin typeface="Lucida Bright"/>
                <a:cs typeface="Lucida Bright"/>
              </a:defRPr>
            </a:lvl1pPr>
          </a:lstStyle>
          <a:p>
            <a:r>
              <a:rPr lang="en-GB" dirty="0" smtClean="0"/>
              <a:t>Heading 32pt (Lucida Bright Bold)</a:t>
            </a:r>
            <a:endParaRPr lang="en-US" dirty="0"/>
          </a:p>
        </p:txBody>
      </p:sp>
      <p:sp>
        <p:nvSpPr>
          <p:cNvPr id="15" name="Slide Number Placeholder 3"/>
          <p:cNvSpPr txBox="1">
            <a:spLocks/>
          </p:cNvSpPr>
          <p:nvPr userDrawn="1"/>
        </p:nvSpPr>
        <p:spPr>
          <a:xfrm>
            <a:off x="42230" y="4736064"/>
            <a:ext cx="2133600" cy="273844"/>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E232FBC-9513-214D-A32A-34EAC73D05C5}" type="slidenum">
              <a:rPr lang="en-US" sz="800" smtClean="0">
                <a:solidFill>
                  <a:schemeClr val="tx1">
                    <a:lumMod val="65000"/>
                    <a:lumOff val="35000"/>
                  </a:schemeClr>
                </a:solidFill>
              </a:rPr>
              <a:pPr/>
              <a:t>‹#›</a:t>
            </a:fld>
            <a:endParaRPr lang="en-US" dirty="0">
              <a:solidFill>
                <a:schemeClr val="tx1">
                  <a:lumMod val="65000"/>
                  <a:lumOff val="35000"/>
                </a:schemeClr>
              </a:solidFill>
            </a:endParaRPr>
          </a:p>
        </p:txBody>
      </p:sp>
      <p:sp>
        <p:nvSpPr>
          <p:cNvPr id="16" name="Content Placeholder 6"/>
          <p:cNvSpPr>
            <a:spLocks noGrp="1"/>
          </p:cNvSpPr>
          <p:nvPr>
            <p:ph sz="quarter" idx="12" hasCustomPrompt="1"/>
          </p:nvPr>
        </p:nvSpPr>
        <p:spPr>
          <a:xfrm>
            <a:off x="239163" y="3164117"/>
            <a:ext cx="8644817" cy="1373870"/>
          </a:xfrm>
          <a:prstGeom prst="rect">
            <a:avLst/>
          </a:prstGeom>
        </p:spPr>
        <p:txBody>
          <a:bodyPr vert="horz"/>
          <a:lstStyle>
            <a:lvl1pPr marL="342900" indent="-342900">
              <a:buClr>
                <a:srgbClr val="8B0379"/>
              </a:buClr>
              <a:buSzPct val="80000"/>
              <a:buFont typeface="Lucida Grande"/>
              <a:buChar char="►"/>
              <a:defRPr sz="1800" b="0" baseline="0">
                <a:solidFill>
                  <a:schemeClr val="tx1">
                    <a:lumMod val="65000"/>
                    <a:lumOff val="35000"/>
                  </a:schemeClr>
                </a:solidFill>
                <a:latin typeface="Calibri"/>
                <a:cs typeface="Calibri"/>
              </a:defRPr>
            </a:lvl1pPr>
            <a:lvl2pPr marL="742950" indent="-285750">
              <a:buClr>
                <a:srgbClr val="8B0379"/>
              </a:buClr>
              <a:buSzPct val="80000"/>
              <a:buFont typeface="Lucida Grande"/>
              <a:buChar char="►"/>
              <a:defRPr sz="1800" b="0">
                <a:solidFill>
                  <a:srgbClr val="5E6469"/>
                </a:solidFill>
                <a:latin typeface="ClanOT-News"/>
                <a:cs typeface="ClanOT-News"/>
              </a:defRPr>
            </a:lvl2pPr>
            <a:lvl3pPr marL="1143000" indent="-228600">
              <a:buClr>
                <a:srgbClr val="8B0379"/>
              </a:buClr>
              <a:buSzPct val="80000"/>
              <a:buFont typeface="Lucida Grande"/>
              <a:buChar char="►"/>
              <a:defRPr sz="1800" b="0">
                <a:solidFill>
                  <a:srgbClr val="5E6469"/>
                </a:solidFill>
                <a:latin typeface="ClanOT-News"/>
                <a:cs typeface="ClanOT-News"/>
              </a:defRPr>
            </a:lvl3pPr>
            <a:lvl4pPr marL="1600200" indent="-228600">
              <a:buClr>
                <a:srgbClr val="8B0379"/>
              </a:buClr>
              <a:buSzPct val="80000"/>
              <a:buFont typeface="Lucida Grande"/>
              <a:buChar char="►"/>
              <a:defRPr sz="1800" b="0">
                <a:solidFill>
                  <a:srgbClr val="5E6469"/>
                </a:solidFill>
                <a:latin typeface="ClanOT-News"/>
                <a:cs typeface="ClanOT-News"/>
              </a:defRPr>
            </a:lvl4pPr>
            <a:lvl5pPr marL="2057400" indent="-228600">
              <a:buClr>
                <a:srgbClr val="8B0379"/>
              </a:buClr>
              <a:buSzPct val="80000"/>
              <a:buFont typeface="Lucida Grande"/>
              <a:buChar char="►"/>
              <a:defRPr sz="1800" b="0">
                <a:solidFill>
                  <a:srgbClr val="5E6469"/>
                </a:solidFill>
                <a:latin typeface="ClanOT-News"/>
                <a:cs typeface="ClanOT-News"/>
              </a:defRPr>
            </a:lvl5pPr>
          </a:lstStyle>
          <a:p>
            <a:pPr lvl="0"/>
            <a:r>
              <a:rPr lang="en-GB" dirty="0" smtClean="0"/>
              <a:t>Bullet points (Calibri)</a:t>
            </a:r>
            <a:endParaRPr lang="en-US" dirty="0"/>
          </a:p>
        </p:txBody>
      </p:sp>
      <p:pic>
        <p:nvPicPr>
          <p:cNvPr id="17" name="Picture 1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12012" y="4694780"/>
            <a:ext cx="915510" cy="211272"/>
          </a:xfrm>
          <a:prstGeom prst="rect">
            <a:avLst/>
          </a:prstGeom>
        </p:spPr>
      </p:pic>
      <p:sp>
        <p:nvSpPr>
          <p:cNvPr id="3" name="Text Placeholder 2"/>
          <p:cNvSpPr>
            <a:spLocks noGrp="1"/>
          </p:cNvSpPr>
          <p:nvPr>
            <p:ph type="body" sz="quarter" idx="13" hasCustomPrompt="1"/>
          </p:nvPr>
        </p:nvSpPr>
        <p:spPr>
          <a:xfrm>
            <a:off x="239713" y="1322388"/>
            <a:ext cx="2633662" cy="1611312"/>
          </a:xfrm>
          <a:prstGeom prst="rect">
            <a:avLst/>
          </a:prstGeom>
        </p:spPr>
        <p:txBody>
          <a:bodyPr anchor="ctr"/>
          <a:lstStyle>
            <a:lvl1pPr marL="0" indent="0">
              <a:buNone/>
              <a:defRPr sz="1600">
                <a:solidFill>
                  <a:schemeClr val="bg1"/>
                </a:solidFill>
              </a:defRPr>
            </a:lvl1pPr>
          </a:lstStyle>
          <a:p>
            <a:pPr lvl="0"/>
            <a:r>
              <a:rPr lang="en-US" dirty="0" smtClean="0"/>
              <a:t>Insert text/quotes</a:t>
            </a:r>
            <a:endParaRPr lang="en-GB" dirty="0"/>
          </a:p>
        </p:txBody>
      </p:sp>
      <p:sp>
        <p:nvSpPr>
          <p:cNvPr id="18" name="Text Placeholder 2"/>
          <p:cNvSpPr>
            <a:spLocks noGrp="1"/>
          </p:cNvSpPr>
          <p:nvPr>
            <p:ph type="body" sz="quarter" idx="14" hasCustomPrompt="1"/>
          </p:nvPr>
        </p:nvSpPr>
        <p:spPr>
          <a:xfrm>
            <a:off x="3145110" y="1322820"/>
            <a:ext cx="2633662" cy="1611312"/>
          </a:xfrm>
          <a:prstGeom prst="rect">
            <a:avLst/>
          </a:prstGeom>
        </p:spPr>
        <p:txBody>
          <a:bodyPr anchor="ctr"/>
          <a:lstStyle>
            <a:lvl1pPr marL="0" indent="0">
              <a:buNone/>
              <a:defRPr sz="1600"/>
            </a:lvl1pPr>
          </a:lstStyle>
          <a:p>
            <a:pPr lvl="0"/>
            <a:r>
              <a:rPr lang="en-US" dirty="0" smtClean="0"/>
              <a:t>Insert text/quotes</a:t>
            </a:r>
            <a:endParaRPr lang="en-GB" dirty="0"/>
          </a:p>
        </p:txBody>
      </p:sp>
      <p:sp>
        <p:nvSpPr>
          <p:cNvPr id="19" name="Text Placeholder 2"/>
          <p:cNvSpPr>
            <a:spLocks noGrp="1"/>
          </p:cNvSpPr>
          <p:nvPr>
            <p:ph type="body" sz="quarter" idx="15" hasCustomPrompt="1"/>
          </p:nvPr>
        </p:nvSpPr>
        <p:spPr>
          <a:xfrm>
            <a:off x="6096000" y="1322820"/>
            <a:ext cx="2787979" cy="1611312"/>
          </a:xfrm>
          <a:prstGeom prst="rect">
            <a:avLst/>
          </a:prstGeom>
        </p:spPr>
        <p:txBody>
          <a:bodyPr anchor="ctr"/>
          <a:lstStyle>
            <a:lvl1pPr marL="0" indent="0">
              <a:buNone/>
              <a:defRPr sz="1600">
                <a:solidFill>
                  <a:schemeClr val="bg1"/>
                </a:solidFill>
              </a:defRPr>
            </a:lvl1pPr>
          </a:lstStyle>
          <a:p>
            <a:pPr lvl="0"/>
            <a:r>
              <a:rPr lang="en-US" dirty="0" smtClean="0"/>
              <a:t>Insert text/quotes</a:t>
            </a:r>
            <a:endParaRPr lang="en-GB" dirty="0"/>
          </a:p>
        </p:txBody>
      </p:sp>
    </p:spTree>
    <p:extLst>
      <p:ext uri="{BB962C8B-B14F-4D97-AF65-F5344CB8AC3E}">
        <p14:creationId xmlns:p14="http://schemas.microsoft.com/office/powerpoint/2010/main" val="338986894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cus areas/hightlights_3">
    <p:spTree>
      <p:nvGrpSpPr>
        <p:cNvPr id="1" name=""/>
        <p:cNvGrpSpPr/>
        <p:nvPr/>
      </p:nvGrpSpPr>
      <p:grpSpPr>
        <a:xfrm>
          <a:off x="0" y="0"/>
          <a:ext cx="0" cy="0"/>
          <a:chOff x="0" y="0"/>
          <a:chExt cx="0" cy="0"/>
        </a:xfrm>
      </p:grpSpPr>
      <p:sp>
        <p:nvSpPr>
          <p:cNvPr id="5" name="Content Placeholder 6"/>
          <p:cNvSpPr>
            <a:spLocks noGrp="1"/>
          </p:cNvSpPr>
          <p:nvPr>
            <p:ph sz="quarter" idx="12" hasCustomPrompt="1"/>
          </p:nvPr>
        </p:nvSpPr>
        <p:spPr>
          <a:xfrm>
            <a:off x="239490" y="3794683"/>
            <a:ext cx="8688032" cy="748288"/>
          </a:xfrm>
          <a:prstGeom prst="rect">
            <a:avLst/>
          </a:prstGeom>
        </p:spPr>
        <p:txBody>
          <a:bodyPr vert="horz"/>
          <a:lstStyle>
            <a:lvl1pPr marL="342900" indent="-342900">
              <a:buClr>
                <a:srgbClr val="8B0379"/>
              </a:buClr>
              <a:buSzPct val="80000"/>
              <a:buFont typeface="Lucida Grande"/>
              <a:buChar char="►"/>
              <a:defRPr sz="1800" b="0" baseline="0">
                <a:solidFill>
                  <a:schemeClr val="tx1">
                    <a:lumMod val="65000"/>
                    <a:lumOff val="35000"/>
                  </a:schemeClr>
                </a:solidFill>
                <a:latin typeface="Calibri"/>
                <a:cs typeface="Calibri"/>
              </a:defRPr>
            </a:lvl1pPr>
            <a:lvl2pPr marL="742950" indent="-285750">
              <a:buClr>
                <a:srgbClr val="8B0379"/>
              </a:buClr>
              <a:buSzPct val="80000"/>
              <a:buFont typeface="Lucida Grande"/>
              <a:buChar char="►"/>
              <a:defRPr sz="1800" b="0">
                <a:solidFill>
                  <a:srgbClr val="5E6469"/>
                </a:solidFill>
                <a:latin typeface="ClanOT-News"/>
                <a:cs typeface="ClanOT-News"/>
              </a:defRPr>
            </a:lvl2pPr>
            <a:lvl3pPr marL="1143000" indent="-228600">
              <a:buClr>
                <a:srgbClr val="8B0379"/>
              </a:buClr>
              <a:buSzPct val="80000"/>
              <a:buFont typeface="Lucida Grande"/>
              <a:buChar char="►"/>
              <a:defRPr sz="1800" b="0">
                <a:solidFill>
                  <a:srgbClr val="5E6469"/>
                </a:solidFill>
                <a:latin typeface="ClanOT-News"/>
                <a:cs typeface="ClanOT-News"/>
              </a:defRPr>
            </a:lvl3pPr>
            <a:lvl4pPr marL="1600200" indent="-228600">
              <a:buClr>
                <a:srgbClr val="8B0379"/>
              </a:buClr>
              <a:buSzPct val="80000"/>
              <a:buFont typeface="Lucida Grande"/>
              <a:buChar char="►"/>
              <a:defRPr sz="1800" b="0">
                <a:solidFill>
                  <a:srgbClr val="5E6469"/>
                </a:solidFill>
                <a:latin typeface="ClanOT-News"/>
                <a:cs typeface="ClanOT-News"/>
              </a:defRPr>
            </a:lvl4pPr>
            <a:lvl5pPr marL="2057400" indent="-228600">
              <a:buClr>
                <a:srgbClr val="8B0379"/>
              </a:buClr>
              <a:buSzPct val="80000"/>
              <a:buFont typeface="Lucida Grande"/>
              <a:buChar char="►"/>
              <a:defRPr sz="1800" b="0">
                <a:solidFill>
                  <a:srgbClr val="5E6469"/>
                </a:solidFill>
                <a:latin typeface="ClanOT-News"/>
                <a:cs typeface="ClanOT-News"/>
              </a:defRPr>
            </a:lvl5pPr>
          </a:lstStyle>
          <a:p>
            <a:pPr lvl="0"/>
            <a:r>
              <a:rPr lang="en-GB" dirty="0" smtClean="0"/>
              <a:t>Text 18pt (Calibri)</a:t>
            </a:r>
          </a:p>
          <a:p>
            <a:pPr lvl="0"/>
            <a:endParaRPr lang="en-US" dirty="0"/>
          </a:p>
        </p:txBody>
      </p:sp>
      <p:sp>
        <p:nvSpPr>
          <p:cNvPr id="12" name="Content Placeholder 9"/>
          <p:cNvSpPr>
            <a:spLocks noGrp="1"/>
          </p:cNvSpPr>
          <p:nvPr>
            <p:ph sz="quarter" idx="15" hasCustomPrompt="1"/>
          </p:nvPr>
        </p:nvSpPr>
        <p:spPr>
          <a:xfrm>
            <a:off x="6197600" y="1153664"/>
            <a:ext cx="2735938" cy="2460394"/>
          </a:xfrm>
          <a:prstGeom prst="rect">
            <a:avLst/>
          </a:prstGeom>
          <a:ln w="3175">
            <a:solidFill>
              <a:schemeClr val="tx1">
                <a:lumMod val="50000"/>
                <a:lumOff val="50000"/>
              </a:schemeClr>
            </a:solidFill>
          </a:ln>
        </p:spPr>
        <p:txBody>
          <a:bodyPr vert="horz"/>
          <a:lstStyle>
            <a:lvl1pPr marL="0" indent="0">
              <a:buNone/>
              <a:defRPr sz="1800">
                <a:solidFill>
                  <a:schemeClr val="tx1">
                    <a:lumMod val="65000"/>
                    <a:lumOff val="35000"/>
                  </a:schemeClr>
                </a:solidFill>
              </a:defRPr>
            </a:lvl1pPr>
          </a:lstStyle>
          <a:p>
            <a:pPr lvl="0"/>
            <a:r>
              <a:rPr lang="en-GB" dirty="0" smtClean="0"/>
              <a:t>Image/Object 3</a:t>
            </a:r>
            <a:endParaRPr lang="en-US" dirty="0"/>
          </a:p>
        </p:txBody>
      </p:sp>
      <p:sp>
        <p:nvSpPr>
          <p:cNvPr id="17" name="Content Placeholder 9"/>
          <p:cNvSpPr>
            <a:spLocks noGrp="1"/>
          </p:cNvSpPr>
          <p:nvPr>
            <p:ph sz="quarter" idx="16" hasCustomPrompt="1"/>
          </p:nvPr>
        </p:nvSpPr>
        <p:spPr>
          <a:xfrm>
            <a:off x="239490" y="1153664"/>
            <a:ext cx="2721424" cy="2460394"/>
          </a:xfrm>
          <a:prstGeom prst="rect">
            <a:avLst/>
          </a:prstGeom>
          <a:ln w="3175">
            <a:solidFill>
              <a:schemeClr val="tx1">
                <a:lumMod val="50000"/>
                <a:lumOff val="50000"/>
              </a:schemeClr>
            </a:solidFill>
          </a:ln>
        </p:spPr>
        <p:txBody>
          <a:bodyPr vert="horz"/>
          <a:lstStyle>
            <a:lvl1pPr marL="0" indent="0">
              <a:buNone/>
              <a:defRPr sz="1800">
                <a:solidFill>
                  <a:schemeClr val="tx1">
                    <a:lumMod val="65000"/>
                    <a:lumOff val="35000"/>
                  </a:schemeClr>
                </a:solidFill>
              </a:defRPr>
            </a:lvl1pPr>
          </a:lstStyle>
          <a:p>
            <a:pPr lvl="0"/>
            <a:r>
              <a:rPr lang="en-GB" dirty="0" smtClean="0"/>
              <a:t>Image/Object 1</a:t>
            </a:r>
            <a:endParaRPr lang="en-US" dirty="0"/>
          </a:p>
        </p:txBody>
      </p:sp>
      <p:sp>
        <p:nvSpPr>
          <p:cNvPr id="18" name="Content Placeholder 9"/>
          <p:cNvSpPr>
            <a:spLocks noGrp="1"/>
          </p:cNvSpPr>
          <p:nvPr>
            <p:ph sz="quarter" idx="17" hasCustomPrompt="1"/>
          </p:nvPr>
        </p:nvSpPr>
        <p:spPr>
          <a:xfrm>
            <a:off x="3236684" y="1153664"/>
            <a:ext cx="2700400" cy="2460394"/>
          </a:xfrm>
          <a:prstGeom prst="rect">
            <a:avLst/>
          </a:prstGeom>
          <a:ln w="3175">
            <a:solidFill>
              <a:schemeClr val="tx1">
                <a:lumMod val="50000"/>
                <a:lumOff val="50000"/>
              </a:schemeClr>
            </a:solidFill>
          </a:ln>
        </p:spPr>
        <p:txBody>
          <a:bodyPr vert="horz"/>
          <a:lstStyle>
            <a:lvl1pPr marL="0" indent="0">
              <a:buNone/>
              <a:defRPr sz="1800">
                <a:solidFill>
                  <a:schemeClr val="tx1">
                    <a:lumMod val="65000"/>
                    <a:lumOff val="35000"/>
                  </a:schemeClr>
                </a:solidFill>
              </a:defRPr>
            </a:lvl1pPr>
          </a:lstStyle>
          <a:p>
            <a:pPr lvl="0"/>
            <a:r>
              <a:rPr lang="en-GB" dirty="0" smtClean="0"/>
              <a:t>Image/Object 2</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12012" y="4694780"/>
            <a:ext cx="915510" cy="211272"/>
          </a:xfrm>
          <a:prstGeom prst="rect">
            <a:avLst/>
          </a:prstGeom>
        </p:spPr>
      </p:pic>
      <p:sp>
        <p:nvSpPr>
          <p:cNvPr id="9" name="Slide Number Placeholder 3"/>
          <p:cNvSpPr txBox="1">
            <a:spLocks/>
          </p:cNvSpPr>
          <p:nvPr userDrawn="1"/>
        </p:nvSpPr>
        <p:spPr>
          <a:xfrm>
            <a:off x="42230" y="4736064"/>
            <a:ext cx="2133600" cy="273844"/>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E232FBC-9513-214D-A32A-34EAC73D05C5}" type="slidenum">
              <a:rPr lang="en-US" sz="800" smtClean="0">
                <a:solidFill>
                  <a:schemeClr val="tx1">
                    <a:lumMod val="65000"/>
                    <a:lumOff val="35000"/>
                  </a:schemeClr>
                </a:solidFill>
              </a:rPr>
              <a:pPr/>
              <a:t>‹#›</a:t>
            </a:fld>
            <a:endParaRPr lang="en-US" sz="1000" dirty="0">
              <a:solidFill>
                <a:schemeClr val="tx1">
                  <a:lumMod val="65000"/>
                  <a:lumOff val="35000"/>
                </a:schemeClr>
              </a:solidFill>
            </a:endParaRPr>
          </a:p>
        </p:txBody>
      </p:sp>
      <p:sp>
        <p:nvSpPr>
          <p:cNvPr id="10" name="Title 6"/>
          <p:cNvSpPr>
            <a:spLocks noGrp="1"/>
          </p:cNvSpPr>
          <p:nvPr>
            <p:ph type="title" hasCustomPrompt="1"/>
          </p:nvPr>
        </p:nvSpPr>
        <p:spPr>
          <a:xfrm>
            <a:off x="217714" y="163517"/>
            <a:ext cx="8709808" cy="857250"/>
          </a:xfrm>
          <a:prstGeom prst="rect">
            <a:avLst/>
          </a:prstGeom>
        </p:spPr>
        <p:txBody>
          <a:bodyPr vert="horz"/>
          <a:lstStyle>
            <a:lvl1pPr algn="l">
              <a:defRPr sz="3200" b="1">
                <a:solidFill>
                  <a:schemeClr val="tx1">
                    <a:lumMod val="65000"/>
                    <a:lumOff val="35000"/>
                  </a:schemeClr>
                </a:solidFill>
                <a:latin typeface="Lucida Bright"/>
                <a:cs typeface="Lucida Bright"/>
              </a:defRPr>
            </a:lvl1pPr>
          </a:lstStyle>
          <a:p>
            <a:r>
              <a:rPr lang="en-GB" dirty="0" smtClean="0"/>
              <a:t>Heading 32pt (Lucida Bright Bold)</a:t>
            </a:r>
            <a:endParaRPr lang="en-US" dirty="0"/>
          </a:p>
        </p:txBody>
      </p:sp>
      <p:grpSp>
        <p:nvGrpSpPr>
          <p:cNvPr id="11" name="Group 10"/>
          <p:cNvGrpSpPr/>
          <p:nvPr userDrawn="1"/>
        </p:nvGrpSpPr>
        <p:grpSpPr>
          <a:xfrm>
            <a:off x="8005790" y="69453"/>
            <a:ext cx="1031734" cy="666870"/>
            <a:chOff x="7962248" y="69453"/>
            <a:chExt cx="1031734" cy="666870"/>
          </a:xfrm>
        </p:grpSpPr>
        <p:pic>
          <p:nvPicPr>
            <p:cNvPr id="13" name="Picture 2" descr="W:\Marketing\Logos\Wiggin Logos\Wigginlogo_with_triangles.jp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l="-1"/>
            <a:stretch/>
          </p:blipFill>
          <p:spPr bwMode="auto">
            <a:xfrm>
              <a:off x="7962248" y="69453"/>
              <a:ext cx="1031734" cy="66524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8238019" y="643990"/>
              <a:ext cx="137886" cy="92333"/>
            </a:xfrm>
            <a:prstGeom prst="rect">
              <a:avLst/>
            </a:prstGeom>
            <a:solidFill>
              <a:schemeClr val="bg1"/>
            </a:solidFill>
          </p:spPr>
          <p:txBody>
            <a:bodyPr wrap="square" rtlCol="0">
              <a:spAutoFit/>
            </a:bodyPr>
            <a:lstStyle/>
            <a:p>
              <a:endParaRPr lang="en-GB" dirty="0" err="1" smtClean="0">
                <a:latin typeface="Calibri Light"/>
                <a:cs typeface="Calibri Light"/>
              </a:endParaRPr>
            </a:p>
          </p:txBody>
        </p:sp>
      </p:grpSp>
    </p:spTree>
    <p:extLst>
      <p:ext uri="{BB962C8B-B14F-4D97-AF65-F5344CB8AC3E}">
        <p14:creationId xmlns:p14="http://schemas.microsoft.com/office/powerpoint/2010/main" val="105215224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rofiles - 3 per page">
    <p:spTree>
      <p:nvGrpSpPr>
        <p:cNvPr id="1" name=""/>
        <p:cNvGrpSpPr/>
        <p:nvPr/>
      </p:nvGrpSpPr>
      <p:grpSpPr>
        <a:xfrm>
          <a:off x="0" y="0"/>
          <a:ext cx="0" cy="0"/>
          <a:chOff x="0" y="0"/>
          <a:chExt cx="0" cy="0"/>
        </a:xfrm>
      </p:grpSpPr>
      <p:sp>
        <p:nvSpPr>
          <p:cNvPr id="17" name="Content Placeholder 9"/>
          <p:cNvSpPr>
            <a:spLocks noGrp="1"/>
          </p:cNvSpPr>
          <p:nvPr>
            <p:ph sz="quarter" idx="16" hasCustomPrompt="1"/>
          </p:nvPr>
        </p:nvSpPr>
        <p:spPr>
          <a:xfrm>
            <a:off x="217714" y="1030076"/>
            <a:ext cx="2268000" cy="1620000"/>
          </a:xfrm>
          <a:prstGeom prst="rect">
            <a:avLst/>
          </a:prstGeom>
          <a:ln w="3175">
            <a:solidFill>
              <a:schemeClr val="tx1">
                <a:lumMod val="50000"/>
                <a:lumOff val="50000"/>
              </a:schemeClr>
            </a:solidFill>
          </a:ln>
        </p:spPr>
        <p:txBody>
          <a:bodyPr vert="horz"/>
          <a:lstStyle>
            <a:lvl1pPr marL="0" indent="0">
              <a:buNone/>
              <a:defRPr sz="1800">
                <a:solidFill>
                  <a:schemeClr val="tx1">
                    <a:lumMod val="65000"/>
                    <a:lumOff val="35000"/>
                  </a:schemeClr>
                </a:solidFill>
              </a:defRPr>
            </a:lvl1pPr>
          </a:lstStyle>
          <a:p>
            <a:pPr lvl="0"/>
            <a:r>
              <a:rPr lang="en-GB" dirty="0" smtClean="0"/>
              <a:t>Profile photo</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12012" y="4694780"/>
            <a:ext cx="915510" cy="211272"/>
          </a:xfrm>
          <a:prstGeom prst="rect">
            <a:avLst/>
          </a:prstGeom>
        </p:spPr>
      </p:pic>
      <p:sp>
        <p:nvSpPr>
          <p:cNvPr id="9" name="Slide Number Placeholder 3"/>
          <p:cNvSpPr txBox="1">
            <a:spLocks/>
          </p:cNvSpPr>
          <p:nvPr userDrawn="1"/>
        </p:nvSpPr>
        <p:spPr>
          <a:xfrm>
            <a:off x="42230" y="4736064"/>
            <a:ext cx="2133600" cy="273844"/>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E232FBC-9513-214D-A32A-34EAC73D05C5}" type="slidenum">
              <a:rPr lang="en-US" sz="800" smtClean="0">
                <a:solidFill>
                  <a:schemeClr val="tx1">
                    <a:lumMod val="65000"/>
                    <a:lumOff val="35000"/>
                  </a:schemeClr>
                </a:solidFill>
              </a:rPr>
              <a:pPr/>
              <a:t>‹#›</a:t>
            </a:fld>
            <a:endParaRPr lang="en-US" sz="1000" dirty="0">
              <a:solidFill>
                <a:schemeClr val="tx1">
                  <a:lumMod val="65000"/>
                  <a:lumOff val="35000"/>
                </a:schemeClr>
              </a:solidFill>
            </a:endParaRPr>
          </a:p>
        </p:txBody>
      </p:sp>
      <p:sp>
        <p:nvSpPr>
          <p:cNvPr id="10" name="Title 6"/>
          <p:cNvSpPr>
            <a:spLocks noGrp="1"/>
          </p:cNvSpPr>
          <p:nvPr>
            <p:ph type="title" hasCustomPrompt="1"/>
          </p:nvPr>
        </p:nvSpPr>
        <p:spPr>
          <a:xfrm>
            <a:off x="217714" y="163517"/>
            <a:ext cx="8709808" cy="857250"/>
          </a:xfrm>
          <a:prstGeom prst="rect">
            <a:avLst/>
          </a:prstGeom>
        </p:spPr>
        <p:txBody>
          <a:bodyPr vert="horz"/>
          <a:lstStyle>
            <a:lvl1pPr algn="l">
              <a:defRPr sz="3200" b="1">
                <a:solidFill>
                  <a:schemeClr val="tx1">
                    <a:lumMod val="65000"/>
                    <a:lumOff val="35000"/>
                  </a:schemeClr>
                </a:solidFill>
                <a:latin typeface="Lucida Bright"/>
                <a:cs typeface="Lucida Bright"/>
              </a:defRPr>
            </a:lvl1pPr>
          </a:lstStyle>
          <a:p>
            <a:r>
              <a:rPr lang="en-GB" dirty="0" smtClean="0"/>
              <a:t>Profiles 32pt (Lucida Bright Bold)</a:t>
            </a:r>
            <a:endParaRPr lang="en-US" dirty="0"/>
          </a:p>
        </p:txBody>
      </p:sp>
      <p:grpSp>
        <p:nvGrpSpPr>
          <p:cNvPr id="11" name="Group 10"/>
          <p:cNvGrpSpPr/>
          <p:nvPr userDrawn="1"/>
        </p:nvGrpSpPr>
        <p:grpSpPr>
          <a:xfrm>
            <a:off x="8005790" y="69453"/>
            <a:ext cx="1031734" cy="666870"/>
            <a:chOff x="7962248" y="69453"/>
            <a:chExt cx="1031734" cy="666870"/>
          </a:xfrm>
        </p:grpSpPr>
        <p:pic>
          <p:nvPicPr>
            <p:cNvPr id="13" name="Picture 2" descr="W:\Marketing\Logos\Wiggin Logos\Wigginlogo_with_triangles.jp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l="-1"/>
            <a:stretch/>
          </p:blipFill>
          <p:spPr bwMode="auto">
            <a:xfrm>
              <a:off x="7962248" y="69453"/>
              <a:ext cx="1031734" cy="66524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8238019" y="643990"/>
              <a:ext cx="137886" cy="92333"/>
            </a:xfrm>
            <a:prstGeom prst="rect">
              <a:avLst/>
            </a:prstGeom>
            <a:solidFill>
              <a:schemeClr val="bg1"/>
            </a:solidFill>
          </p:spPr>
          <p:txBody>
            <a:bodyPr wrap="square" rtlCol="0">
              <a:spAutoFit/>
            </a:bodyPr>
            <a:lstStyle/>
            <a:p>
              <a:endParaRPr lang="en-GB" dirty="0" err="1" smtClean="0">
                <a:latin typeface="Calibri Light"/>
                <a:cs typeface="Calibri Light"/>
              </a:endParaRPr>
            </a:p>
          </p:txBody>
        </p:sp>
      </p:grpSp>
      <p:sp>
        <p:nvSpPr>
          <p:cNvPr id="15" name="Content Placeholder 9"/>
          <p:cNvSpPr>
            <a:spLocks noGrp="1"/>
          </p:cNvSpPr>
          <p:nvPr>
            <p:ph sz="quarter" idx="21" hasCustomPrompt="1"/>
          </p:nvPr>
        </p:nvSpPr>
        <p:spPr>
          <a:xfrm>
            <a:off x="3381113" y="1030076"/>
            <a:ext cx="2268000" cy="1620000"/>
          </a:xfrm>
          <a:prstGeom prst="rect">
            <a:avLst/>
          </a:prstGeom>
          <a:ln w="3175">
            <a:solidFill>
              <a:schemeClr val="tx1">
                <a:lumMod val="50000"/>
                <a:lumOff val="50000"/>
              </a:schemeClr>
            </a:solidFill>
          </a:ln>
        </p:spPr>
        <p:txBody>
          <a:bodyPr vert="horz"/>
          <a:lstStyle>
            <a:lvl1pPr marL="0" indent="0">
              <a:buNone/>
              <a:defRPr sz="1800">
                <a:solidFill>
                  <a:schemeClr val="tx1">
                    <a:lumMod val="65000"/>
                    <a:lumOff val="35000"/>
                  </a:schemeClr>
                </a:solidFill>
              </a:defRPr>
            </a:lvl1pPr>
          </a:lstStyle>
          <a:p>
            <a:pPr lvl="0"/>
            <a:r>
              <a:rPr lang="en-GB" dirty="0" smtClean="0"/>
              <a:t>Profile photo</a:t>
            </a:r>
            <a:endParaRPr lang="en-US" dirty="0"/>
          </a:p>
        </p:txBody>
      </p:sp>
      <p:sp>
        <p:nvSpPr>
          <p:cNvPr id="16" name="Content Placeholder 9"/>
          <p:cNvSpPr>
            <a:spLocks noGrp="1"/>
          </p:cNvSpPr>
          <p:nvPr>
            <p:ph sz="quarter" idx="22" hasCustomPrompt="1"/>
          </p:nvPr>
        </p:nvSpPr>
        <p:spPr>
          <a:xfrm>
            <a:off x="6544513" y="1030076"/>
            <a:ext cx="2268000" cy="1620000"/>
          </a:xfrm>
          <a:prstGeom prst="rect">
            <a:avLst/>
          </a:prstGeom>
          <a:ln w="3175">
            <a:solidFill>
              <a:schemeClr val="tx1">
                <a:lumMod val="50000"/>
                <a:lumOff val="50000"/>
              </a:schemeClr>
            </a:solidFill>
          </a:ln>
        </p:spPr>
        <p:txBody>
          <a:bodyPr vert="horz"/>
          <a:lstStyle>
            <a:lvl1pPr marL="0" indent="0">
              <a:buNone/>
              <a:defRPr sz="1800">
                <a:solidFill>
                  <a:schemeClr val="tx1">
                    <a:lumMod val="65000"/>
                    <a:lumOff val="35000"/>
                  </a:schemeClr>
                </a:solidFill>
              </a:defRPr>
            </a:lvl1pPr>
          </a:lstStyle>
          <a:p>
            <a:pPr lvl="0"/>
            <a:r>
              <a:rPr lang="en-GB" dirty="0" smtClean="0"/>
              <a:t>Profile photo</a:t>
            </a:r>
            <a:endParaRPr lang="en-US" dirty="0"/>
          </a:p>
        </p:txBody>
      </p:sp>
      <p:sp>
        <p:nvSpPr>
          <p:cNvPr id="3" name="Text Placeholder 2"/>
          <p:cNvSpPr>
            <a:spLocks noGrp="1"/>
          </p:cNvSpPr>
          <p:nvPr>
            <p:ph type="body" sz="quarter" idx="23" hasCustomPrompt="1"/>
          </p:nvPr>
        </p:nvSpPr>
        <p:spPr>
          <a:xfrm>
            <a:off x="217714" y="2811462"/>
            <a:ext cx="2268537" cy="1883317"/>
          </a:xfrm>
          <a:prstGeom prst="rect">
            <a:avLst/>
          </a:prstGeom>
        </p:spPr>
        <p:txBody>
          <a:bodyPr/>
          <a:lstStyle>
            <a:lvl1pPr marL="0" indent="0">
              <a:buNone/>
              <a:defRPr sz="1200">
                <a:solidFill>
                  <a:schemeClr val="tx1">
                    <a:lumMod val="65000"/>
                    <a:lumOff val="35000"/>
                  </a:schemeClr>
                </a:solidFill>
              </a:defRPr>
            </a:lvl1pPr>
          </a:lstStyle>
          <a:p>
            <a:pPr lvl="0"/>
            <a:r>
              <a:rPr lang="en-US" dirty="0" smtClean="0"/>
              <a:t>Profile text (</a:t>
            </a:r>
            <a:r>
              <a:rPr lang="en-US" dirty="0" err="1" smtClean="0"/>
              <a:t>calibri</a:t>
            </a:r>
            <a:r>
              <a:rPr lang="en-US" dirty="0" smtClean="0"/>
              <a:t>)</a:t>
            </a:r>
            <a:endParaRPr lang="en-GB" dirty="0"/>
          </a:p>
        </p:txBody>
      </p:sp>
      <p:sp>
        <p:nvSpPr>
          <p:cNvPr id="20" name="Text Placeholder 2"/>
          <p:cNvSpPr>
            <a:spLocks noGrp="1"/>
          </p:cNvSpPr>
          <p:nvPr>
            <p:ph type="body" sz="quarter" idx="24" hasCustomPrompt="1"/>
          </p:nvPr>
        </p:nvSpPr>
        <p:spPr>
          <a:xfrm>
            <a:off x="6543976" y="2811462"/>
            <a:ext cx="2268537" cy="1883317"/>
          </a:xfrm>
          <a:prstGeom prst="rect">
            <a:avLst/>
          </a:prstGeom>
        </p:spPr>
        <p:txBody>
          <a:bodyPr/>
          <a:lstStyle>
            <a:lvl1pPr marL="0" indent="0">
              <a:buNone/>
              <a:defRPr sz="1200">
                <a:solidFill>
                  <a:schemeClr val="tx1">
                    <a:lumMod val="65000"/>
                    <a:lumOff val="35000"/>
                  </a:schemeClr>
                </a:solidFill>
              </a:defRPr>
            </a:lvl1pPr>
          </a:lstStyle>
          <a:p>
            <a:pPr lvl="0"/>
            <a:r>
              <a:rPr lang="en-US" dirty="0" smtClean="0"/>
              <a:t>Profile text (</a:t>
            </a:r>
            <a:r>
              <a:rPr lang="en-US" dirty="0" err="1" smtClean="0"/>
              <a:t>calibri</a:t>
            </a:r>
            <a:r>
              <a:rPr lang="en-US" dirty="0" smtClean="0"/>
              <a:t>)</a:t>
            </a:r>
            <a:endParaRPr lang="en-GB" dirty="0"/>
          </a:p>
        </p:txBody>
      </p:sp>
      <p:sp>
        <p:nvSpPr>
          <p:cNvPr id="21" name="Text Placeholder 2"/>
          <p:cNvSpPr>
            <a:spLocks noGrp="1"/>
          </p:cNvSpPr>
          <p:nvPr>
            <p:ph type="body" sz="quarter" idx="25" hasCustomPrompt="1"/>
          </p:nvPr>
        </p:nvSpPr>
        <p:spPr>
          <a:xfrm>
            <a:off x="3381113" y="2811462"/>
            <a:ext cx="2268537" cy="1883317"/>
          </a:xfrm>
          <a:prstGeom prst="rect">
            <a:avLst/>
          </a:prstGeom>
        </p:spPr>
        <p:txBody>
          <a:bodyPr/>
          <a:lstStyle>
            <a:lvl1pPr marL="0" indent="0">
              <a:buNone/>
              <a:defRPr sz="1200">
                <a:solidFill>
                  <a:schemeClr val="tx1">
                    <a:lumMod val="65000"/>
                    <a:lumOff val="35000"/>
                  </a:schemeClr>
                </a:solidFill>
              </a:defRPr>
            </a:lvl1pPr>
          </a:lstStyle>
          <a:p>
            <a:pPr lvl="0"/>
            <a:r>
              <a:rPr lang="en-US" dirty="0" smtClean="0"/>
              <a:t>Profile text (</a:t>
            </a:r>
            <a:r>
              <a:rPr lang="en-US" dirty="0" err="1" smtClean="0"/>
              <a:t>calibri</a:t>
            </a:r>
            <a:r>
              <a:rPr lang="en-US" dirty="0" smtClean="0"/>
              <a:t>)</a:t>
            </a:r>
            <a:endParaRPr lang="en-GB" dirty="0"/>
          </a:p>
        </p:txBody>
      </p:sp>
    </p:spTree>
    <p:extLst>
      <p:ext uri="{BB962C8B-B14F-4D97-AF65-F5344CB8AC3E}">
        <p14:creationId xmlns:p14="http://schemas.microsoft.com/office/powerpoint/2010/main" val="26498865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1"/>
            <a:ext cx="9142413" cy="5143503"/>
          </a:xfrm>
          <a:prstGeom prst="rect">
            <a:avLst/>
          </a:prstGeom>
        </p:spPr>
      </p:pic>
      <p:sp>
        <p:nvSpPr>
          <p:cNvPr id="8" name="Rectangle 7"/>
          <p:cNvSpPr/>
          <p:nvPr userDrawn="1"/>
        </p:nvSpPr>
        <p:spPr>
          <a:xfrm>
            <a:off x="0" y="0"/>
            <a:ext cx="9144000" cy="5143500"/>
          </a:xfrm>
          <a:prstGeom prst="rect">
            <a:avLst/>
          </a:prstGeom>
          <a:solidFill>
            <a:srgbClr val="F8F8F8">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204716" y="1546034"/>
            <a:ext cx="8789159" cy="857250"/>
          </a:xfrm>
          <a:prstGeom prst="rect">
            <a:avLst/>
          </a:prstGeom>
        </p:spPr>
        <p:txBody>
          <a:bodyPr vert="horz"/>
          <a:lstStyle>
            <a:lvl1pPr>
              <a:defRPr sz="4200" b="1">
                <a:solidFill>
                  <a:schemeClr val="tx1">
                    <a:lumMod val="75000"/>
                    <a:lumOff val="25000"/>
                  </a:schemeClr>
                </a:solidFill>
                <a:latin typeface="Lucida Bright"/>
                <a:cs typeface="Lucida Bright"/>
              </a:defRPr>
            </a:lvl1pPr>
          </a:lstStyle>
          <a:p>
            <a:r>
              <a:rPr lang="en-GB" dirty="0" smtClean="0"/>
              <a:t>42pt Heading (Lucida Bright Bold)</a:t>
            </a:r>
            <a:endParaRPr lang="en-US" dirty="0"/>
          </a:p>
        </p:txBody>
      </p:sp>
      <p:sp>
        <p:nvSpPr>
          <p:cNvPr id="10" name="Content Placeholder 9"/>
          <p:cNvSpPr>
            <a:spLocks noGrp="1"/>
          </p:cNvSpPr>
          <p:nvPr>
            <p:ph sz="quarter" idx="10" hasCustomPrompt="1"/>
          </p:nvPr>
        </p:nvSpPr>
        <p:spPr>
          <a:xfrm>
            <a:off x="457200" y="2884353"/>
            <a:ext cx="8229600" cy="977967"/>
          </a:xfrm>
          <a:prstGeom prst="rect">
            <a:avLst/>
          </a:prstGeom>
        </p:spPr>
        <p:txBody>
          <a:bodyPr vert="horz"/>
          <a:lstStyle>
            <a:lvl1pPr marL="0" indent="0" algn="ctr">
              <a:buSzPct val="80000"/>
              <a:buFontTx/>
              <a:buNone/>
              <a:defRPr sz="3200" b="0">
                <a:solidFill>
                  <a:schemeClr val="tx1">
                    <a:lumMod val="75000"/>
                    <a:lumOff val="25000"/>
                  </a:schemeClr>
                </a:solidFill>
              </a:defRPr>
            </a:lvl1pPr>
            <a:lvl2pPr marL="742950" indent="-285750" algn="ctr">
              <a:buSzPct val="80000"/>
              <a:buFont typeface="Lucida Grande"/>
              <a:buChar char="►"/>
              <a:defRPr sz="3200">
                <a:solidFill>
                  <a:srgbClr val="FFFFFF"/>
                </a:solidFill>
              </a:defRPr>
            </a:lvl2pPr>
            <a:lvl3pPr marL="1143000" indent="-228600" algn="ctr">
              <a:buSzPct val="80000"/>
              <a:buFont typeface="Lucida Grande"/>
              <a:buChar char="►"/>
              <a:defRPr sz="3200">
                <a:solidFill>
                  <a:srgbClr val="FFFFFF"/>
                </a:solidFill>
              </a:defRPr>
            </a:lvl3pPr>
            <a:lvl4pPr marL="1600200" indent="-228600" algn="ctr">
              <a:buSzPct val="80000"/>
              <a:buFont typeface="Lucida Grande"/>
              <a:buChar char="►"/>
              <a:defRPr sz="3200">
                <a:solidFill>
                  <a:srgbClr val="FFFFFF"/>
                </a:solidFill>
              </a:defRPr>
            </a:lvl4pPr>
            <a:lvl5pPr marL="2057400" indent="-228600" algn="ctr">
              <a:buSzPct val="80000"/>
              <a:buFont typeface="Lucida Grande"/>
              <a:buChar char="►"/>
              <a:defRPr sz="3200">
                <a:solidFill>
                  <a:srgbClr val="FFFFFF"/>
                </a:solidFill>
              </a:defRPr>
            </a:lvl5pPr>
          </a:lstStyle>
          <a:p>
            <a:pPr lvl="0"/>
            <a:r>
              <a:rPr lang="en-GB" dirty="0" smtClean="0"/>
              <a:t>32pt Sub-head (Calibri)</a:t>
            </a:r>
            <a:endParaRPr lang="en-US" dirty="0"/>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54694" y="4694780"/>
            <a:ext cx="830145" cy="211272"/>
          </a:xfrm>
          <a:prstGeom prst="rect">
            <a:avLst/>
          </a:prstGeom>
        </p:spPr>
      </p:pic>
      <p:pic>
        <p:nvPicPr>
          <p:cNvPr id="13" name="Picture 12" descr="dark grey_background.pn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0" y="0"/>
            <a:ext cx="1117600" cy="1773212"/>
          </a:xfrm>
          <a:prstGeom prst="rect">
            <a:avLst/>
          </a:prstGeom>
        </p:spPr>
      </p:pic>
      <p:pic>
        <p:nvPicPr>
          <p:cNvPr id="16" name="Picture 15" descr="dark grey_background.png"/>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4094480" y="739176"/>
            <a:ext cx="4284402" cy="4402737"/>
          </a:xfrm>
          <a:prstGeom prst="rect">
            <a:avLst/>
          </a:prstGeom>
        </p:spPr>
      </p:pic>
    </p:spTree>
    <p:extLst>
      <p:ext uri="{BB962C8B-B14F-4D97-AF65-F5344CB8AC3E}">
        <p14:creationId xmlns:p14="http://schemas.microsoft.com/office/powerpoint/2010/main" val="203363575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rofiles - 2 per page">
    <p:spTree>
      <p:nvGrpSpPr>
        <p:cNvPr id="1" name=""/>
        <p:cNvGrpSpPr/>
        <p:nvPr/>
      </p:nvGrpSpPr>
      <p:grpSpPr>
        <a:xfrm>
          <a:off x="0" y="0"/>
          <a:ext cx="0" cy="0"/>
          <a:chOff x="0" y="0"/>
          <a:chExt cx="0" cy="0"/>
        </a:xfrm>
      </p:grpSpPr>
      <p:sp>
        <p:nvSpPr>
          <p:cNvPr id="7" name="Content Placeholder 9"/>
          <p:cNvSpPr>
            <a:spLocks noGrp="1"/>
          </p:cNvSpPr>
          <p:nvPr>
            <p:ph sz="quarter" idx="16" hasCustomPrompt="1"/>
          </p:nvPr>
        </p:nvSpPr>
        <p:spPr>
          <a:xfrm>
            <a:off x="217714" y="1243125"/>
            <a:ext cx="2275200" cy="1620000"/>
          </a:xfrm>
          <a:prstGeom prst="rect">
            <a:avLst/>
          </a:prstGeom>
          <a:ln w="3175">
            <a:solidFill>
              <a:schemeClr val="tx1">
                <a:lumMod val="50000"/>
                <a:lumOff val="50000"/>
              </a:schemeClr>
            </a:solidFill>
          </a:ln>
        </p:spPr>
        <p:txBody>
          <a:bodyPr vert="horz"/>
          <a:lstStyle>
            <a:lvl1pPr marL="0" indent="0">
              <a:buNone/>
              <a:defRPr sz="1800" baseline="0">
                <a:solidFill>
                  <a:schemeClr val="tx1">
                    <a:lumMod val="65000"/>
                    <a:lumOff val="35000"/>
                  </a:schemeClr>
                </a:solidFill>
              </a:defRPr>
            </a:lvl1pPr>
          </a:lstStyle>
          <a:p>
            <a:pPr lvl="0"/>
            <a:r>
              <a:rPr lang="en-GB" dirty="0" smtClean="0"/>
              <a:t>Profile photo</a:t>
            </a:r>
            <a:endParaRPr lang="en-US" dirty="0"/>
          </a:p>
        </p:txBody>
      </p:sp>
      <p:sp>
        <p:nvSpPr>
          <p:cNvPr id="9" name="Title 6"/>
          <p:cNvSpPr>
            <a:spLocks noGrp="1"/>
          </p:cNvSpPr>
          <p:nvPr>
            <p:ph type="title" hasCustomPrompt="1"/>
          </p:nvPr>
        </p:nvSpPr>
        <p:spPr>
          <a:xfrm>
            <a:off x="217714" y="163517"/>
            <a:ext cx="8709808" cy="857250"/>
          </a:xfrm>
          <a:prstGeom prst="rect">
            <a:avLst/>
          </a:prstGeom>
        </p:spPr>
        <p:txBody>
          <a:bodyPr vert="horz"/>
          <a:lstStyle>
            <a:lvl1pPr algn="l">
              <a:defRPr sz="3200" b="1">
                <a:solidFill>
                  <a:schemeClr val="tx1">
                    <a:lumMod val="65000"/>
                    <a:lumOff val="35000"/>
                  </a:schemeClr>
                </a:solidFill>
                <a:latin typeface="Lucida Bright"/>
                <a:cs typeface="Lucida Bright"/>
              </a:defRPr>
            </a:lvl1pPr>
          </a:lstStyle>
          <a:p>
            <a:r>
              <a:rPr lang="en-GB" dirty="0" smtClean="0"/>
              <a:t>Profiles 32pt (Lucida Bright Bold)</a:t>
            </a:r>
            <a:endParaRPr lang="en-US" dirty="0"/>
          </a:p>
        </p:txBody>
      </p:sp>
      <p:grpSp>
        <p:nvGrpSpPr>
          <p:cNvPr id="10" name="Group 9"/>
          <p:cNvGrpSpPr/>
          <p:nvPr userDrawn="1"/>
        </p:nvGrpSpPr>
        <p:grpSpPr>
          <a:xfrm>
            <a:off x="8005790" y="69453"/>
            <a:ext cx="1031734" cy="666870"/>
            <a:chOff x="7962248" y="69453"/>
            <a:chExt cx="1031734" cy="666870"/>
          </a:xfrm>
        </p:grpSpPr>
        <p:pic>
          <p:nvPicPr>
            <p:cNvPr id="11" name="Picture 2" descr="W:\Marketing\Logos\Wiggin Logos\Wigginlogo_with_triangles.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l="-1"/>
            <a:stretch/>
          </p:blipFill>
          <p:spPr bwMode="auto">
            <a:xfrm>
              <a:off x="7962248" y="69453"/>
              <a:ext cx="1031734" cy="6652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8238019" y="643990"/>
              <a:ext cx="137886" cy="92333"/>
            </a:xfrm>
            <a:prstGeom prst="rect">
              <a:avLst/>
            </a:prstGeom>
            <a:solidFill>
              <a:schemeClr val="bg1"/>
            </a:solidFill>
          </p:spPr>
          <p:txBody>
            <a:bodyPr wrap="square" rtlCol="0">
              <a:spAutoFit/>
            </a:bodyPr>
            <a:lstStyle/>
            <a:p>
              <a:endParaRPr lang="en-GB" dirty="0" err="1" smtClean="0">
                <a:latin typeface="Calibri Light"/>
                <a:cs typeface="Calibri Light"/>
              </a:endParaRPr>
            </a:p>
          </p:txBody>
        </p:sp>
      </p:grpSp>
      <p:sp>
        <p:nvSpPr>
          <p:cNvPr id="13" name="Content Placeholder 9"/>
          <p:cNvSpPr>
            <a:spLocks noGrp="1"/>
          </p:cNvSpPr>
          <p:nvPr>
            <p:ph sz="quarter" idx="17" hasCustomPrompt="1"/>
          </p:nvPr>
        </p:nvSpPr>
        <p:spPr>
          <a:xfrm>
            <a:off x="217714" y="3070696"/>
            <a:ext cx="2275200" cy="1620000"/>
          </a:xfrm>
          <a:prstGeom prst="rect">
            <a:avLst/>
          </a:prstGeom>
          <a:ln w="3175">
            <a:solidFill>
              <a:schemeClr val="tx1">
                <a:lumMod val="50000"/>
                <a:lumOff val="50000"/>
              </a:schemeClr>
            </a:solidFill>
          </a:ln>
        </p:spPr>
        <p:txBody>
          <a:bodyPr vert="horz"/>
          <a:lstStyle>
            <a:lvl1pPr marL="0" indent="0">
              <a:buNone/>
              <a:defRPr sz="1800" baseline="0">
                <a:solidFill>
                  <a:schemeClr val="tx1">
                    <a:lumMod val="65000"/>
                    <a:lumOff val="35000"/>
                  </a:schemeClr>
                </a:solidFill>
              </a:defRPr>
            </a:lvl1pPr>
          </a:lstStyle>
          <a:p>
            <a:pPr lvl="0"/>
            <a:r>
              <a:rPr lang="en-GB" dirty="0" smtClean="0"/>
              <a:t>Profile photo</a:t>
            </a:r>
            <a:endParaRPr lang="en-US" dirty="0"/>
          </a:p>
        </p:txBody>
      </p:sp>
      <p:sp>
        <p:nvSpPr>
          <p:cNvPr id="14" name="Text Placeholder 2"/>
          <p:cNvSpPr>
            <a:spLocks noGrp="1"/>
          </p:cNvSpPr>
          <p:nvPr>
            <p:ph type="body" sz="quarter" idx="23" hasCustomPrompt="1"/>
          </p:nvPr>
        </p:nvSpPr>
        <p:spPr>
          <a:xfrm>
            <a:off x="2747926" y="1243125"/>
            <a:ext cx="6179596" cy="1620000"/>
          </a:xfrm>
          <a:prstGeom prst="rect">
            <a:avLst/>
          </a:prstGeom>
        </p:spPr>
        <p:txBody>
          <a:bodyPr/>
          <a:lstStyle>
            <a:lvl1pPr marL="0" indent="0">
              <a:buNone/>
              <a:defRPr sz="1200">
                <a:solidFill>
                  <a:schemeClr val="tx1">
                    <a:lumMod val="65000"/>
                    <a:lumOff val="35000"/>
                  </a:schemeClr>
                </a:solidFill>
              </a:defRPr>
            </a:lvl1pPr>
          </a:lstStyle>
          <a:p>
            <a:pPr lvl="0"/>
            <a:r>
              <a:rPr lang="en-US" dirty="0" smtClean="0"/>
              <a:t>Profile text (</a:t>
            </a:r>
            <a:r>
              <a:rPr lang="en-US" dirty="0" err="1" smtClean="0"/>
              <a:t>calibri</a:t>
            </a:r>
            <a:r>
              <a:rPr lang="en-US" dirty="0" smtClean="0"/>
              <a:t>)</a:t>
            </a:r>
            <a:endParaRPr lang="en-GB" dirty="0"/>
          </a:p>
        </p:txBody>
      </p:sp>
      <p:sp>
        <p:nvSpPr>
          <p:cNvPr id="17" name="Text Placeholder 2"/>
          <p:cNvSpPr>
            <a:spLocks noGrp="1"/>
          </p:cNvSpPr>
          <p:nvPr>
            <p:ph type="body" sz="quarter" idx="24" hasCustomPrompt="1"/>
          </p:nvPr>
        </p:nvSpPr>
        <p:spPr>
          <a:xfrm>
            <a:off x="2747926" y="3070696"/>
            <a:ext cx="6179596" cy="1620000"/>
          </a:xfrm>
          <a:prstGeom prst="rect">
            <a:avLst/>
          </a:prstGeom>
        </p:spPr>
        <p:txBody>
          <a:bodyPr/>
          <a:lstStyle>
            <a:lvl1pPr marL="0" indent="0">
              <a:buNone/>
              <a:defRPr sz="1200">
                <a:solidFill>
                  <a:schemeClr val="tx1">
                    <a:lumMod val="65000"/>
                    <a:lumOff val="35000"/>
                  </a:schemeClr>
                </a:solidFill>
              </a:defRPr>
            </a:lvl1pPr>
          </a:lstStyle>
          <a:p>
            <a:pPr lvl="0"/>
            <a:r>
              <a:rPr lang="en-US" dirty="0" smtClean="0"/>
              <a:t>Profile text (</a:t>
            </a:r>
            <a:r>
              <a:rPr lang="en-US" dirty="0" err="1" smtClean="0"/>
              <a:t>calibri</a:t>
            </a:r>
            <a:r>
              <a:rPr lang="en-US" dirty="0" smtClean="0"/>
              <a:t>)</a:t>
            </a:r>
            <a:endParaRPr lang="en-GB" dirty="0"/>
          </a:p>
        </p:txBody>
      </p:sp>
      <p:sp>
        <p:nvSpPr>
          <p:cNvPr id="15" name="Slide Number Placeholder 3"/>
          <p:cNvSpPr txBox="1">
            <a:spLocks/>
          </p:cNvSpPr>
          <p:nvPr userDrawn="1"/>
        </p:nvSpPr>
        <p:spPr>
          <a:xfrm>
            <a:off x="42230" y="4736064"/>
            <a:ext cx="2133600" cy="273844"/>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E232FBC-9513-214D-A32A-34EAC73D05C5}" type="slidenum">
              <a:rPr lang="en-US" sz="800" smtClean="0">
                <a:solidFill>
                  <a:schemeClr val="tx1">
                    <a:lumMod val="65000"/>
                    <a:lumOff val="35000"/>
                  </a:schemeClr>
                </a:solidFill>
              </a:rPr>
              <a:pPr/>
              <a:t>‹#›</a:t>
            </a:fld>
            <a:endParaRPr lang="en-US" dirty="0">
              <a:solidFill>
                <a:schemeClr val="tx1">
                  <a:lumMod val="65000"/>
                  <a:lumOff val="35000"/>
                </a:schemeClr>
              </a:solidFill>
            </a:endParaRPr>
          </a:p>
        </p:txBody>
      </p:sp>
    </p:spTree>
    <p:extLst>
      <p:ext uri="{BB962C8B-B14F-4D97-AF65-F5344CB8AC3E}">
        <p14:creationId xmlns:p14="http://schemas.microsoft.com/office/powerpoint/2010/main" val="18158289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ient Logos (no grid)">
    <p:spTree>
      <p:nvGrpSpPr>
        <p:cNvPr id="1" name=""/>
        <p:cNvGrpSpPr/>
        <p:nvPr/>
      </p:nvGrpSpPr>
      <p:grpSpPr>
        <a:xfrm>
          <a:off x="0" y="0"/>
          <a:ext cx="0" cy="0"/>
          <a:chOff x="0" y="0"/>
          <a:chExt cx="0" cy="0"/>
        </a:xfrm>
      </p:grpSpPr>
      <p:sp>
        <p:nvSpPr>
          <p:cNvPr id="18" name="Content Placeholder 16"/>
          <p:cNvSpPr>
            <a:spLocks noGrp="1"/>
          </p:cNvSpPr>
          <p:nvPr>
            <p:ph sz="quarter" idx="13" hasCustomPrompt="1"/>
          </p:nvPr>
        </p:nvSpPr>
        <p:spPr>
          <a:xfrm>
            <a:off x="1986283" y="1397635"/>
            <a:ext cx="1443037" cy="1406525"/>
          </a:xfrm>
          <a:prstGeom prst="rect">
            <a:avLst/>
          </a:prstGeom>
          <a:solidFill>
            <a:schemeClr val="bg2"/>
          </a:solidFill>
        </p:spPr>
        <p:txBody>
          <a:bodyPr vert="horz"/>
          <a:lstStyle>
            <a:lvl1pPr marL="0" indent="0">
              <a:buFont typeface="Arial"/>
              <a:buNone/>
              <a:defRPr sz="1400" baseline="0"/>
            </a:lvl1pPr>
            <a:lvl2pPr marL="457200" indent="0">
              <a:buNone/>
              <a:defRPr sz="1000"/>
            </a:lvl2pPr>
            <a:lvl3pPr marL="914400" indent="0">
              <a:buNone/>
              <a:defRPr sz="1000"/>
            </a:lvl3pPr>
            <a:lvl4pPr marL="1371600" indent="0">
              <a:buNone/>
              <a:defRPr sz="1000"/>
            </a:lvl4pPr>
            <a:lvl5pPr>
              <a:defRPr sz="1000"/>
            </a:lvl5pPr>
          </a:lstStyle>
          <a:p>
            <a:pPr lvl="0"/>
            <a:r>
              <a:rPr lang="en-GB" dirty="0" smtClean="0"/>
              <a:t>Client logo 2</a:t>
            </a:r>
            <a:endParaRPr lang="en-US" dirty="0"/>
          </a:p>
        </p:txBody>
      </p:sp>
      <p:sp>
        <p:nvSpPr>
          <p:cNvPr id="19" name="Content Placeholder 16"/>
          <p:cNvSpPr>
            <a:spLocks noGrp="1"/>
          </p:cNvSpPr>
          <p:nvPr>
            <p:ph sz="quarter" idx="14" hasCustomPrompt="1"/>
          </p:nvPr>
        </p:nvSpPr>
        <p:spPr>
          <a:xfrm>
            <a:off x="3828868" y="1397635"/>
            <a:ext cx="1443037" cy="1406525"/>
          </a:xfrm>
          <a:prstGeom prst="rect">
            <a:avLst/>
          </a:prstGeom>
          <a:solidFill>
            <a:schemeClr val="bg2"/>
          </a:solidFill>
        </p:spPr>
        <p:txBody>
          <a:bodyPr vert="horz"/>
          <a:lstStyle>
            <a:lvl1pPr marL="0" indent="0">
              <a:buFont typeface="Arial"/>
              <a:buNone/>
              <a:defRPr sz="1400" baseline="0"/>
            </a:lvl1pPr>
            <a:lvl2pPr marL="457200" indent="0">
              <a:buNone/>
              <a:defRPr sz="1000"/>
            </a:lvl2pPr>
            <a:lvl3pPr marL="914400" indent="0">
              <a:buNone/>
              <a:defRPr sz="1000"/>
            </a:lvl3pPr>
            <a:lvl4pPr marL="1371600" indent="0">
              <a:buNone/>
              <a:defRPr sz="1000"/>
            </a:lvl4pPr>
            <a:lvl5pPr>
              <a:defRPr sz="1000"/>
            </a:lvl5pPr>
          </a:lstStyle>
          <a:p>
            <a:pPr lvl="0"/>
            <a:r>
              <a:rPr lang="en-GB" dirty="0" smtClean="0"/>
              <a:t>Client logo 3</a:t>
            </a:r>
            <a:endParaRPr lang="en-US" dirty="0"/>
          </a:p>
        </p:txBody>
      </p:sp>
      <p:sp>
        <p:nvSpPr>
          <p:cNvPr id="20" name="Content Placeholder 16"/>
          <p:cNvSpPr>
            <a:spLocks noGrp="1"/>
          </p:cNvSpPr>
          <p:nvPr>
            <p:ph sz="quarter" idx="15" hasCustomPrompt="1"/>
          </p:nvPr>
        </p:nvSpPr>
        <p:spPr>
          <a:xfrm>
            <a:off x="5766987" y="1396683"/>
            <a:ext cx="1443037" cy="1406525"/>
          </a:xfrm>
          <a:prstGeom prst="rect">
            <a:avLst/>
          </a:prstGeom>
          <a:solidFill>
            <a:schemeClr val="bg2"/>
          </a:solidFill>
        </p:spPr>
        <p:txBody>
          <a:bodyPr vert="horz"/>
          <a:lstStyle>
            <a:lvl1pPr marL="0" indent="0">
              <a:buFont typeface="Arial"/>
              <a:buNone/>
              <a:defRPr sz="1400" baseline="0"/>
            </a:lvl1pPr>
            <a:lvl2pPr marL="457200" indent="0">
              <a:buNone/>
              <a:defRPr sz="1000"/>
            </a:lvl2pPr>
            <a:lvl3pPr marL="914400" indent="0">
              <a:buNone/>
              <a:defRPr sz="1000"/>
            </a:lvl3pPr>
            <a:lvl4pPr marL="1371600" indent="0">
              <a:buNone/>
              <a:defRPr sz="1000"/>
            </a:lvl4pPr>
            <a:lvl5pPr>
              <a:defRPr sz="1000"/>
            </a:lvl5pPr>
          </a:lstStyle>
          <a:p>
            <a:pPr lvl="0"/>
            <a:r>
              <a:rPr lang="en-GB" dirty="0" smtClean="0"/>
              <a:t>Client logo 4</a:t>
            </a:r>
            <a:endParaRPr lang="en-US" dirty="0"/>
          </a:p>
        </p:txBody>
      </p:sp>
      <p:sp>
        <p:nvSpPr>
          <p:cNvPr id="17" name="Content Placeholder 16"/>
          <p:cNvSpPr>
            <a:spLocks noGrp="1"/>
          </p:cNvSpPr>
          <p:nvPr>
            <p:ph sz="quarter" idx="12" hasCustomPrompt="1"/>
          </p:nvPr>
        </p:nvSpPr>
        <p:spPr>
          <a:xfrm>
            <a:off x="143698" y="1397635"/>
            <a:ext cx="1443037" cy="1406525"/>
          </a:xfrm>
          <a:prstGeom prst="rect">
            <a:avLst/>
          </a:prstGeom>
          <a:solidFill>
            <a:schemeClr val="bg2"/>
          </a:solidFill>
        </p:spPr>
        <p:txBody>
          <a:bodyPr vert="horz"/>
          <a:lstStyle>
            <a:lvl1pPr marL="0" indent="0">
              <a:buFont typeface="Arial"/>
              <a:buNone/>
              <a:defRPr sz="1400" baseline="0"/>
            </a:lvl1pPr>
            <a:lvl2pPr marL="457200" indent="0">
              <a:buNone/>
              <a:defRPr sz="1000"/>
            </a:lvl2pPr>
            <a:lvl3pPr marL="914400" indent="0">
              <a:buNone/>
              <a:defRPr sz="1000"/>
            </a:lvl3pPr>
            <a:lvl4pPr marL="1371600" indent="0">
              <a:buNone/>
              <a:defRPr sz="1000"/>
            </a:lvl4pPr>
            <a:lvl5pPr>
              <a:defRPr sz="1000"/>
            </a:lvl5pPr>
          </a:lstStyle>
          <a:p>
            <a:pPr lvl="0"/>
            <a:r>
              <a:rPr lang="en-GB" dirty="0" smtClean="0"/>
              <a:t>Client logo 1</a:t>
            </a:r>
            <a:endParaRPr lang="en-US" dirty="0"/>
          </a:p>
        </p:txBody>
      </p:sp>
      <p:sp>
        <p:nvSpPr>
          <p:cNvPr id="22" name="Content Placeholder 16"/>
          <p:cNvSpPr>
            <a:spLocks noGrp="1"/>
          </p:cNvSpPr>
          <p:nvPr>
            <p:ph sz="quarter" idx="17" hasCustomPrompt="1"/>
          </p:nvPr>
        </p:nvSpPr>
        <p:spPr>
          <a:xfrm>
            <a:off x="1981929" y="3052263"/>
            <a:ext cx="1443037" cy="1406525"/>
          </a:xfrm>
          <a:prstGeom prst="rect">
            <a:avLst/>
          </a:prstGeom>
          <a:solidFill>
            <a:schemeClr val="bg2"/>
          </a:solidFill>
        </p:spPr>
        <p:txBody>
          <a:bodyPr vert="horz"/>
          <a:lstStyle>
            <a:lvl1pPr marL="0" indent="0">
              <a:buFont typeface="Arial"/>
              <a:buNone/>
              <a:defRPr sz="1400" baseline="0"/>
            </a:lvl1pPr>
            <a:lvl2pPr marL="457200" indent="0">
              <a:buNone/>
              <a:defRPr sz="1000"/>
            </a:lvl2pPr>
            <a:lvl3pPr marL="914400" indent="0">
              <a:buNone/>
              <a:defRPr sz="1000"/>
            </a:lvl3pPr>
            <a:lvl4pPr marL="1371600" indent="0">
              <a:buNone/>
              <a:defRPr sz="1000"/>
            </a:lvl4pPr>
            <a:lvl5pPr>
              <a:defRPr sz="1000"/>
            </a:lvl5pPr>
          </a:lstStyle>
          <a:p>
            <a:pPr lvl="0"/>
            <a:r>
              <a:rPr lang="en-GB" dirty="0" smtClean="0"/>
              <a:t>Client logo 7</a:t>
            </a:r>
            <a:endParaRPr lang="en-US" dirty="0"/>
          </a:p>
        </p:txBody>
      </p:sp>
      <p:sp>
        <p:nvSpPr>
          <p:cNvPr id="23" name="Content Placeholder 16"/>
          <p:cNvSpPr>
            <a:spLocks noGrp="1"/>
          </p:cNvSpPr>
          <p:nvPr>
            <p:ph sz="quarter" idx="18" hasCustomPrompt="1"/>
          </p:nvPr>
        </p:nvSpPr>
        <p:spPr>
          <a:xfrm>
            <a:off x="3825966" y="3052263"/>
            <a:ext cx="1443037" cy="1406525"/>
          </a:xfrm>
          <a:prstGeom prst="rect">
            <a:avLst/>
          </a:prstGeom>
          <a:solidFill>
            <a:schemeClr val="bg2"/>
          </a:solidFill>
        </p:spPr>
        <p:txBody>
          <a:bodyPr vert="horz"/>
          <a:lstStyle>
            <a:lvl1pPr marL="0" indent="0">
              <a:buFont typeface="Arial"/>
              <a:buNone/>
              <a:defRPr sz="1400" baseline="0"/>
            </a:lvl1pPr>
            <a:lvl2pPr marL="457200" indent="0">
              <a:buNone/>
              <a:defRPr sz="1000"/>
            </a:lvl2pPr>
            <a:lvl3pPr marL="914400" indent="0">
              <a:buNone/>
              <a:defRPr sz="1000"/>
            </a:lvl3pPr>
            <a:lvl4pPr marL="1371600" indent="0">
              <a:buNone/>
              <a:defRPr sz="1000"/>
            </a:lvl4pPr>
            <a:lvl5pPr>
              <a:defRPr sz="1000"/>
            </a:lvl5pPr>
          </a:lstStyle>
          <a:p>
            <a:pPr lvl="0"/>
            <a:r>
              <a:rPr lang="en-GB" dirty="0" smtClean="0"/>
              <a:t>Client logo 8</a:t>
            </a:r>
            <a:endParaRPr lang="en-US" dirty="0"/>
          </a:p>
        </p:txBody>
      </p:sp>
      <p:sp>
        <p:nvSpPr>
          <p:cNvPr id="24" name="Content Placeholder 16"/>
          <p:cNvSpPr>
            <a:spLocks noGrp="1"/>
          </p:cNvSpPr>
          <p:nvPr>
            <p:ph sz="quarter" idx="19" hasCustomPrompt="1"/>
          </p:nvPr>
        </p:nvSpPr>
        <p:spPr>
          <a:xfrm>
            <a:off x="5670003" y="3051311"/>
            <a:ext cx="1443037" cy="1406525"/>
          </a:xfrm>
          <a:prstGeom prst="rect">
            <a:avLst/>
          </a:prstGeom>
          <a:solidFill>
            <a:schemeClr val="bg2"/>
          </a:solidFill>
        </p:spPr>
        <p:txBody>
          <a:bodyPr vert="horz"/>
          <a:lstStyle>
            <a:lvl1pPr marL="0" indent="0">
              <a:buFont typeface="Arial"/>
              <a:buNone/>
              <a:defRPr sz="1400" baseline="0"/>
            </a:lvl1pPr>
            <a:lvl2pPr marL="457200" indent="0">
              <a:buNone/>
              <a:defRPr sz="1000"/>
            </a:lvl2pPr>
            <a:lvl3pPr marL="914400" indent="0">
              <a:buNone/>
              <a:defRPr sz="1000"/>
            </a:lvl3pPr>
            <a:lvl4pPr marL="1371600" indent="0">
              <a:buNone/>
              <a:defRPr sz="1000"/>
            </a:lvl4pPr>
            <a:lvl5pPr>
              <a:defRPr sz="1000"/>
            </a:lvl5pPr>
          </a:lstStyle>
          <a:p>
            <a:pPr lvl="0"/>
            <a:r>
              <a:rPr lang="en-GB" dirty="0" smtClean="0"/>
              <a:t>Client logo 9</a:t>
            </a:r>
            <a:endParaRPr lang="en-US" dirty="0"/>
          </a:p>
        </p:txBody>
      </p:sp>
      <p:sp>
        <p:nvSpPr>
          <p:cNvPr id="25" name="Content Placeholder 16"/>
          <p:cNvSpPr>
            <a:spLocks noGrp="1"/>
          </p:cNvSpPr>
          <p:nvPr>
            <p:ph sz="quarter" idx="20" hasCustomPrompt="1"/>
          </p:nvPr>
        </p:nvSpPr>
        <p:spPr>
          <a:xfrm>
            <a:off x="7514038" y="3052263"/>
            <a:ext cx="1443037" cy="1406525"/>
          </a:xfrm>
          <a:prstGeom prst="rect">
            <a:avLst/>
          </a:prstGeom>
          <a:solidFill>
            <a:schemeClr val="bg2"/>
          </a:solidFill>
        </p:spPr>
        <p:txBody>
          <a:bodyPr vert="horz"/>
          <a:lstStyle>
            <a:lvl1pPr marL="0" indent="0">
              <a:buFont typeface="Arial"/>
              <a:buNone/>
              <a:defRPr sz="1400" baseline="0"/>
            </a:lvl1pPr>
            <a:lvl2pPr marL="457200" indent="0">
              <a:buNone/>
              <a:defRPr sz="1000"/>
            </a:lvl2pPr>
            <a:lvl3pPr marL="914400" indent="0">
              <a:buNone/>
              <a:defRPr sz="1000"/>
            </a:lvl3pPr>
            <a:lvl4pPr marL="1371600" indent="0">
              <a:buNone/>
              <a:defRPr sz="1000"/>
            </a:lvl4pPr>
            <a:lvl5pPr>
              <a:defRPr sz="1000"/>
            </a:lvl5pPr>
          </a:lstStyle>
          <a:p>
            <a:pPr lvl="0"/>
            <a:r>
              <a:rPr lang="en-GB" dirty="0" smtClean="0"/>
              <a:t>Client logo 10</a:t>
            </a:r>
            <a:endParaRPr lang="en-US" dirty="0"/>
          </a:p>
        </p:txBody>
      </p:sp>
      <p:sp>
        <p:nvSpPr>
          <p:cNvPr id="26" name="Content Placeholder 16"/>
          <p:cNvSpPr>
            <a:spLocks noGrp="1"/>
          </p:cNvSpPr>
          <p:nvPr>
            <p:ph sz="quarter" idx="21" hasCustomPrompt="1"/>
          </p:nvPr>
        </p:nvSpPr>
        <p:spPr>
          <a:xfrm>
            <a:off x="137892" y="3046231"/>
            <a:ext cx="1443037" cy="1406525"/>
          </a:xfrm>
          <a:prstGeom prst="rect">
            <a:avLst/>
          </a:prstGeom>
          <a:solidFill>
            <a:schemeClr val="bg2"/>
          </a:solidFill>
        </p:spPr>
        <p:txBody>
          <a:bodyPr vert="horz"/>
          <a:lstStyle>
            <a:lvl1pPr marL="0" indent="0">
              <a:buFont typeface="Arial"/>
              <a:buNone/>
              <a:defRPr sz="1400" baseline="0"/>
            </a:lvl1pPr>
            <a:lvl2pPr marL="457200" indent="0">
              <a:buNone/>
              <a:defRPr sz="1000"/>
            </a:lvl2pPr>
            <a:lvl3pPr marL="914400" indent="0">
              <a:buNone/>
              <a:defRPr sz="1000"/>
            </a:lvl3pPr>
            <a:lvl4pPr marL="1371600" indent="0">
              <a:buNone/>
              <a:defRPr sz="1000"/>
            </a:lvl4pPr>
            <a:lvl5pPr>
              <a:defRPr sz="1000"/>
            </a:lvl5pPr>
          </a:lstStyle>
          <a:p>
            <a:pPr lvl="0"/>
            <a:r>
              <a:rPr lang="en-GB" dirty="0" smtClean="0"/>
              <a:t>Client logo 6</a:t>
            </a:r>
            <a:endParaRPr lang="en-US" dirty="0"/>
          </a:p>
        </p:txBody>
      </p:sp>
      <p:sp>
        <p:nvSpPr>
          <p:cNvPr id="38" name="Content Placeholder 16"/>
          <p:cNvSpPr>
            <a:spLocks noGrp="1"/>
          </p:cNvSpPr>
          <p:nvPr>
            <p:ph sz="quarter" idx="22" hasCustomPrompt="1"/>
          </p:nvPr>
        </p:nvSpPr>
        <p:spPr>
          <a:xfrm>
            <a:off x="7514038" y="1397635"/>
            <a:ext cx="1443037" cy="1406525"/>
          </a:xfrm>
          <a:prstGeom prst="rect">
            <a:avLst/>
          </a:prstGeom>
          <a:solidFill>
            <a:schemeClr val="bg2"/>
          </a:solidFill>
        </p:spPr>
        <p:txBody>
          <a:bodyPr vert="horz"/>
          <a:lstStyle>
            <a:lvl1pPr marL="0" indent="0">
              <a:buFont typeface="Arial"/>
              <a:buNone/>
              <a:defRPr sz="1400" baseline="0"/>
            </a:lvl1pPr>
            <a:lvl2pPr marL="457200" indent="0">
              <a:buNone/>
              <a:defRPr sz="1000"/>
            </a:lvl2pPr>
            <a:lvl3pPr marL="914400" indent="0">
              <a:buNone/>
              <a:defRPr sz="1000"/>
            </a:lvl3pPr>
            <a:lvl4pPr marL="1371600" indent="0">
              <a:buNone/>
              <a:defRPr sz="1000"/>
            </a:lvl4pPr>
            <a:lvl5pPr>
              <a:defRPr sz="1000"/>
            </a:lvl5pPr>
          </a:lstStyle>
          <a:p>
            <a:pPr lvl="0"/>
            <a:r>
              <a:rPr lang="en-GB" dirty="0" smtClean="0"/>
              <a:t>Client logo 5</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12012" y="4694780"/>
            <a:ext cx="915510" cy="211272"/>
          </a:xfrm>
          <a:prstGeom prst="rect">
            <a:avLst/>
          </a:prstGeom>
        </p:spPr>
      </p:pic>
      <p:sp>
        <p:nvSpPr>
          <p:cNvPr id="15" name="Slide Number Placeholder 3"/>
          <p:cNvSpPr txBox="1">
            <a:spLocks/>
          </p:cNvSpPr>
          <p:nvPr userDrawn="1"/>
        </p:nvSpPr>
        <p:spPr>
          <a:xfrm>
            <a:off x="42230" y="4736064"/>
            <a:ext cx="2133600" cy="273844"/>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E232FBC-9513-214D-A32A-34EAC73D05C5}" type="slidenum">
              <a:rPr lang="en-US" sz="800" smtClean="0">
                <a:solidFill>
                  <a:schemeClr val="tx1">
                    <a:lumMod val="65000"/>
                    <a:lumOff val="35000"/>
                  </a:schemeClr>
                </a:solidFill>
              </a:rPr>
              <a:pPr/>
              <a:t>‹#›</a:t>
            </a:fld>
            <a:endParaRPr lang="en-US" sz="800" dirty="0">
              <a:solidFill>
                <a:schemeClr val="tx1">
                  <a:lumMod val="65000"/>
                  <a:lumOff val="35000"/>
                </a:schemeClr>
              </a:solidFill>
            </a:endParaRPr>
          </a:p>
        </p:txBody>
      </p:sp>
      <p:grpSp>
        <p:nvGrpSpPr>
          <p:cNvPr id="16" name="Group 15"/>
          <p:cNvGrpSpPr/>
          <p:nvPr userDrawn="1"/>
        </p:nvGrpSpPr>
        <p:grpSpPr>
          <a:xfrm>
            <a:off x="8005790" y="69453"/>
            <a:ext cx="1031734" cy="666870"/>
            <a:chOff x="7962248" y="69453"/>
            <a:chExt cx="1031734" cy="666870"/>
          </a:xfrm>
        </p:grpSpPr>
        <p:pic>
          <p:nvPicPr>
            <p:cNvPr id="21" name="Picture 2" descr="W:\Marketing\Logos\Wiggin Logos\Wigginlogo_with_triangles.jp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l="-1"/>
            <a:stretch/>
          </p:blipFill>
          <p:spPr bwMode="auto">
            <a:xfrm>
              <a:off x="7962248" y="69453"/>
              <a:ext cx="1031734" cy="66524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userDrawn="1"/>
          </p:nvSpPr>
          <p:spPr>
            <a:xfrm>
              <a:off x="8238019" y="643990"/>
              <a:ext cx="137886" cy="92333"/>
            </a:xfrm>
            <a:prstGeom prst="rect">
              <a:avLst/>
            </a:prstGeom>
            <a:solidFill>
              <a:schemeClr val="bg1"/>
            </a:solidFill>
          </p:spPr>
          <p:txBody>
            <a:bodyPr wrap="square" rtlCol="0">
              <a:spAutoFit/>
            </a:bodyPr>
            <a:lstStyle/>
            <a:p>
              <a:endParaRPr lang="en-GB" dirty="0" err="1" smtClean="0">
                <a:latin typeface="Calibri Light"/>
                <a:cs typeface="Calibri Light"/>
              </a:endParaRPr>
            </a:p>
          </p:txBody>
        </p:sp>
      </p:grpSp>
      <p:sp>
        <p:nvSpPr>
          <p:cNvPr id="28" name="Title 6"/>
          <p:cNvSpPr>
            <a:spLocks noGrp="1"/>
          </p:cNvSpPr>
          <p:nvPr>
            <p:ph type="title" hasCustomPrompt="1"/>
          </p:nvPr>
        </p:nvSpPr>
        <p:spPr>
          <a:xfrm>
            <a:off x="108864" y="250601"/>
            <a:ext cx="8818658" cy="857250"/>
          </a:xfrm>
          <a:prstGeom prst="rect">
            <a:avLst/>
          </a:prstGeom>
        </p:spPr>
        <p:txBody>
          <a:bodyPr vert="horz"/>
          <a:lstStyle>
            <a:lvl1pPr algn="l">
              <a:defRPr sz="3200" b="1">
                <a:solidFill>
                  <a:schemeClr val="tx1">
                    <a:lumMod val="65000"/>
                    <a:lumOff val="35000"/>
                  </a:schemeClr>
                </a:solidFill>
                <a:latin typeface="Lucida Bright"/>
                <a:cs typeface="Lucida Bright"/>
              </a:defRPr>
            </a:lvl1pPr>
          </a:lstStyle>
          <a:p>
            <a:r>
              <a:rPr lang="en-GB" dirty="0" smtClean="0"/>
              <a:t>Client logos 32pt (Lucida Bright Bold)</a:t>
            </a:r>
            <a:endParaRPr lang="en-US" dirty="0"/>
          </a:p>
        </p:txBody>
      </p:sp>
    </p:spTree>
    <p:extLst>
      <p:ext uri="{BB962C8B-B14F-4D97-AF65-F5344CB8AC3E}">
        <p14:creationId xmlns:p14="http://schemas.microsoft.com/office/powerpoint/2010/main" val="21741942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s - table layout">
    <p:spTree>
      <p:nvGrpSpPr>
        <p:cNvPr id="1" name=""/>
        <p:cNvGrpSpPr/>
        <p:nvPr/>
      </p:nvGrpSpPr>
      <p:grpSpPr>
        <a:xfrm>
          <a:off x="0" y="0"/>
          <a:ext cx="0" cy="0"/>
          <a:chOff x="0" y="0"/>
          <a:chExt cx="0" cy="0"/>
        </a:xfrm>
      </p:grpSpPr>
      <p:graphicFrame>
        <p:nvGraphicFramePr>
          <p:cNvPr id="3" name="Table 2"/>
          <p:cNvGraphicFramePr>
            <a:graphicFrameLocks noGrp="1"/>
          </p:cNvGraphicFramePr>
          <p:nvPr userDrawn="1">
            <p:extLst>
              <p:ext uri="{D42A27DB-BD31-4B8C-83A1-F6EECF244321}">
                <p14:modId xmlns:p14="http://schemas.microsoft.com/office/powerpoint/2010/main" val="1887927639"/>
              </p:ext>
            </p:extLst>
          </p:nvPr>
        </p:nvGraphicFramePr>
        <p:xfrm>
          <a:off x="364057" y="962478"/>
          <a:ext cx="8500904" cy="3628293"/>
        </p:xfrm>
        <a:graphic>
          <a:graphicData uri="http://schemas.openxmlformats.org/drawingml/2006/table">
            <a:tbl>
              <a:tblPr firstRow="1" firstCol="1" bandRow="1"/>
              <a:tblGrid>
                <a:gridCol w="2125226"/>
                <a:gridCol w="2125226"/>
                <a:gridCol w="2125226"/>
                <a:gridCol w="2125226"/>
              </a:tblGrid>
              <a:tr h="691213">
                <a:tc>
                  <a:txBody>
                    <a:bodyPr/>
                    <a:lstStyle/>
                    <a:p>
                      <a:pPr algn="ctr">
                        <a:lnSpc>
                          <a:spcPct val="115000"/>
                        </a:lnSpc>
                        <a:spcAft>
                          <a:spcPts val="0"/>
                        </a:spcAft>
                      </a:pPr>
                      <a:endParaRPr lang="en-GB" sz="1400" dirty="0">
                        <a:solidFill>
                          <a:srgbClr val="9F218B"/>
                        </a:solidFill>
                        <a:effectLst/>
                        <a:latin typeface="Calibri" panose="020F0502020204030204" pitchFamily="34" charset="0"/>
                        <a:ea typeface="MS Mincho"/>
                        <a:cs typeface="Times New Roman"/>
                      </a:endParaRPr>
                    </a:p>
                  </a:txBody>
                  <a:tcPr marL="38308" marR="38308" marT="0" marB="0" anchor="ctr">
                    <a:lnL>
                      <a:noFill/>
                    </a:lnL>
                    <a:lnR w="3175" cap="flat" cmpd="sng" algn="ctr">
                      <a:solidFill>
                        <a:schemeClr val="tx2">
                          <a:lumMod val="60000"/>
                          <a:lumOff val="40000"/>
                        </a:schemeClr>
                      </a:solidFill>
                      <a:prstDash val="solid"/>
                      <a:round/>
                      <a:headEnd type="none" w="med" len="med"/>
                      <a:tailEnd type="none" w="med" len="med"/>
                    </a:lnR>
                    <a:lnT>
                      <a:noFill/>
                    </a:lnT>
                    <a:lnB w="317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GB" sz="1600" dirty="0">
                        <a:solidFill>
                          <a:srgbClr val="9F218B"/>
                        </a:solidFill>
                        <a:effectLst/>
                        <a:latin typeface="Calibri" panose="020F0502020204030204" pitchFamily="34" charset="0"/>
                        <a:ea typeface="MS Mincho"/>
                        <a:cs typeface="Times New Roman"/>
                      </a:endParaRPr>
                    </a:p>
                  </a:txBody>
                  <a:tcPr marL="38308" marR="38308" marT="0" marB="0" anchor="ctr">
                    <a:lnL w="3175" cap="flat" cmpd="sng" algn="ctr">
                      <a:solidFill>
                        <a:schemeClr val="tx2">
                          <a:lumMod val="60000"/>
                          <a:lumOff val="40000"/>
                        </a:schemeClr>
                      </a:solidFill>
                      <a:prstDash val="solid"/>
                      <a:round/>
                      <a:headEnd type="none" w="med" len="med"/>
                      <a:tailEnd type="none" w="med" len="med"/>
                    </a:lnL>
                    <a:lnR w="3175" cap="flat" cmpd="sng" algn="ctr">
                      <a:solidFill>
                        <a:schemeClr val="tx2">
                          <a:lumMod val="60000"/>
                          <a:lumOff val="40000"/>
                        </a:schemeClr>
                      </a:solidFill>
                      <a:prstDash val="solid"/>
                      <a:round/>
                      <a:headEnd type="none" w="med" len="med"/>
                      <a:tailEnd type="none" w="med" len="med"/>
                    </a:lnR>
                    <a:lnT>
                      <a:noFill/>
                    </a:lnT>
                    <a:lnB w="317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GB" sz="1600" dirty="0">
                        <a:solidFill>
                          <a:srgbClr val="9F218B"/>
                        </a:solidFill>
                        <a:effectLst/>
                        <a:latin typeface="Calibri" panose="020F0502020204030204" pitchFamily="34" charset="0"/>
                        <a:ea typeface="MS Mincho"/>
                        <a:cs typeface="Times New Roman"/>
                      </a:endParaRPr>
                    </a:p>
                  </a:txBody>
                  <a:tcPr marL="38308" marR="38308" marT="0" marB="0" anchor="ctr">
                    <a:lnL w="3175" cap="flat" cmpd="sng" algn="ctr">
                      <a:solidFill>
                        <a:schemeClr val="tx2">
                          <a:lumMod val="60000"/>
                          <a:lumOff val="40000"/>
                        </a:schemeClr>
                      </a:solidFill>
                      <a:prstDash val="solid"/>
                      <a:round/>
                      <a:headEnd type="none" w="med" len="med"/>
                      <a:tailEnd type="none" w="med" len="med"/>
                    </a:lnL>
                    <a:lnR w="3175" cap="flat" cmpd="sng" algn="ctr">
                      <a:solidFill>
                        <a:schemeClr val="tx2">
                          <a:lumMod val="60000"/>
                          <a:lumOff val="40000"/>
                        </a:schemeClr>
                      </a:solidFill>
                      <a:prstDash val="solid"/>
                      <a:round/>
                      <a:headEnd type="none" w="med" len="med"/>
                      <a:tailEnd type="none" w="med" len="med"/>
                    </a:lnR>
                    <a:lnT>
                      <a:noFill/>
                    </a:lnT>
                    <a:lnB w="317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GB" sz="1600" dirty="0">
                        <a:solidFill>
                          <a:srgbClr val="9F218B"/>
                        </a:solidFill>
                        <a:effectLst/>
                        <a:latin typeface="Calibri" panose="020F0502020204030204" pitchFamily="34" charset="0"/>
                        <a:ea typeface="MS Mincho"/>
                        <a:cs typeface="Times New Roman"/>
                      </a:endParaRPr>
                    </a:p>
                  </a:txBody>
                  <a:tcPr marL="38308" marR="38308" marT="0" marB="0" anchor="ctr">
                    <a:lnL w="3175" cap="flat" cmpd="sng" algn="ctr">
                      <a:solidFill>
                        <a:schemeClr val="tx2">
                          <a:lumMod val="60000"/>
                          <a:lumOff val="40000"/>
                        </a:schemeClr>
                      </a:solidFill>
                      <a:prstDash val="solid"/>
                      <a:round/>
                      <a:headEnd type="none" w="med" len="med"/>
                      <a:tailEnd type="none" w="med" len="med"/>
                    </a:lnL>
                    <a:lnR>
                      <a:noFill/>
                    </a:lnR>
                    <a:lnT>
                      <a:noFill/>
                    </a:lnT>
                    <a:lnB w="317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r h="729135">
                <a:tc>
                  <a:txBody>
                    <a:bodyPr/>
                    <a:lstStyle/>
                    <a:p>
                      <a:pPr algn="ctr">
                        <a:lnSpc>
                          <a:spcPct val="115000"/>
                        </a:lnSpc>
                        <a:spcAft>
                          <a:spcPts val="0"/>
                        </a:spcAft>
                      </a:pPr>
                      <a:endParaRPr lang="en-GB" sz="1600" dirty="0">
                        <a:solidFill>
                          <a:srgbClr val="9F218B"/>
                        </a:solidFill>
                        <a:effectLst/>
                        <a:latin typeface="Calibri" panose="020F0502020204030204" pitchFamily="34" charset="0"/>
                        <a:ea typeface="MS Mincho"/>
                        <a:cs typeface="Times New Roman"/>
                      </a:endParaRPr>
                    </a:p>
                  </a:txBody>
                  <a:tcPr marL="38308" marR="38308" marT="0" marB="0" anchor="ctr">
                    <a:lnL>
                      <a:noFill/>
                    </a:lnL>
                    <a:lnR w="3175" cap="flat" cmpd="sng" algn="ctr">
                      <a:solidFill>
                        <a:schemeClr val="tx2">
                          <a:lumMod val="60000"/>
                          <a:lumOff val="40000"/>
                        </a:schemeClr>
                      </a:solidFill>
                      <a:prstDash val="solid"/>
                      <a:round/>
                      <a:headEnd type="none" w="med" len="med"/>
                      <a:tailEnd type="none" w="med" len="med"/>
                    </a:lnR>
                    <a:lnT w="3175" cap="flat" cmpd="sng" algn="ctr">
                      <a:solidFill>
                        <a:schemeClr val="tx2">
                          <a:lumMod val="60000"/>
                          <a:lumOff val="40000"/>
                        </a:schemeClr>
                      </a:solidFill>
                      <a:prstDash val="solid"/>
                      <a:round/>
                      <a:headEnd type="none" w="med" len="med"/>
                      <a:tailEnd type="none" w="med" len="med"/>
                    </a:lnT>
                    <a:lnB w="317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GB" sz="1600" dirty="0">
                        <a:solidFill>
                          <a:srgbClr val="9F218B"/>
                        </a:solidFill>
                        <a:effectLst/>
                        <a:latin typeface="Calibri" panose="020F0502020204030204" pitchFamily="34" charset="0"/>
                        <a:ea typeface="MS Mincho"/>
                        <a:cs typeface="Times New Roman"/>
                      </a:endParaRPr>
                    </a:p>
                  </a:txBody>
                  <a:tcPr marL="38308" marR="38308" marT="0" marB="0" anchor="ctr">
                    <a:lnL w="3175" cap="flat" cmpd="sng" algn="ctr">
                      <a:solidFill>
                        <a:schemeClr val="tx2">
                          <a:lumMod val="60000"/>
                          <a:lumOff val="40000"/>
                        </a:schemeClr>
                      </a:solidFill>
                      <a:prstDash val="solid"/>
                      <a:round/>
                      <a:headEnd type="none" w="med" len="med"/>
                      <a:tailEnd type="none" w="med" len="med"/>
                    </a:lnL>
                    <a:lnR w="3175" cap="flat" cmpd="sng" algn="ctr">
                      <a:solidFill>
                        <a:schemeClr val="tx2">
                          <a:lumMod val="60000"/>
                          <a:lumOff val="40000"/>
                        </a:schemeClr>
                      </a:solidFill>
                      <a:prstDash val="solid"/>
                      <a:round/>
                      <a:headEnd type="none" w="med" len="med"/>
                      <a:tailEnd type="none" w="med" len="med"/>
                    </a:lnR>
                    <a:lnT w="3175" cap="flat" cmpd="sng" algn="ctr">
                      <a:solidFill>
                        <a:schemeClr val="tx2">
                          <a:lumMod val="60000"/>
                          <a:lumOff val="40000"/>
                        </a:schemeClr>
                      </a:solidFill>
                      <a:prstDash val="solid"/>
                      <a:round/>
                      <a:headEnd type="none" w="med" len="med"/>
                      <a:tailEnd type="none" w="med" len="med"/>
                    </a:lnT>
                    <a:lnB w="317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GB" sz="1600" dirty="0">
                        <a:solidFill>
                          <a:srgbClr val="9F218B"/>
                        </a:solidFill>
                        <a:effectLst/>
                        <a:latin typeface="Calibri" panose="020F0502020204030204" pitchFamily="34" charset="0"/>
                        <a:ea typeface="MS Mincho"/>
                        <a:cs typeface="Times New Roman"/>
                      </a:endParaRPr>
                    </a:p>
                  </a:txBody>
                  <a:tcPr marL="38308" marR="38308" marT="0" marB="0" anchor="ctr">
                    <a:lnL w="3175" cap="flat" cmpd="sng" algn="ctr">
                      <a:solidFill>
                        <a:schemeClr val="tx2">
                          <a:lumMod val="60000"/>
                          <a:lumOff val="40000"/>
                        </a:schemeClr>
                      </a:solidFill>
                      <a:prstDash val="solid"/>
                      <a:round/>
                      <a:headEnd type="none" w="med" len="med"/>
                      <a:tailEnd type="none" w="med" len="med"/>
                    </a:lnL>
                    <a:lnR w="3175" cap="flat" cmpd="sng" algn="ctr">
                      <a:solidFill>
                        <a:schemeClr val="tx2">
                          <a:lumMod val="60000"/>
                          <a:lumOff val="40000"/>
                        </a:schemeClr>
                      </a:solidFill>
                      <a:prstDash val="solid"/>
                      <a:round/>
                      <a:headEnd type="none" w="med" len="med"/>
                      <a:tailEnd type="none" w="med" len="med"/>
                    </a:lnR>
                    <a:lnT w="3175" cap="flat" cmpd="sng" algn="ctr">
                      <a:solidFill>
                        <a:schemeClr val="tx2">
                          <a:lumMod val="60000"/>
                          <a:lumOff val="40000"/>
                        </a:schemeClr>
                      </a:solidFill>
                      <a:prstDash val="solid"/>
                      <a:round/>
                      <a:headEnd type="none" w="med" len="med"/>
                      <a:tailEnd type="none" w="med" len="med"/>
                    </a:lnT>
                    <a:lnB w="317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GB" sz="1600" dirty="0">
                        <a:solidFill>
                          <a:srgbClr val="9F218B"/>
                        </a:solidFill>
                        <a:effectLst/>
                        <a:latin typeface="Calibri" panose="020F0502020204030204" pitchFamily="34" charset="0"/>
                        <a:ea typeface="MS Mincho"/>
                        <a:cs typeface="Times New Roman"/>
                      </a:endParaRPr>
                    </a:p>
                  </a:txBody>
                  <a:tcPr marL="38308" marR="38308" marT="0" marB="0" anchor="ctr">
                    <a:lnL w="3175" cap="flat" cmpd="sng" algn="ctr">
                      <a:solidFill>
                        <a:schemeClr val="tx2">
                          <a:lumMod val="60000"/>
                          <a:lumOff val="40000"/>
                        </a:schemeClr>
                      </a:solidFill>
                      <a:prstDash val="solid"/>
                      <a:round/>
                      <a:headEnd type="none" w="med" len="med"/>
                      <a:tailEnd type="none" w="med" len="med"/>
                    </a:lnL>
                    <a:lnR>
                      <a:noFill/>
                    </a:lnR>
                    <a:lnT w="3175" cap="flat" cmpd="sng" algn="ctr">
                      <a:solidFill>
                        <a:schemeClr val="tx2">
                          <a:lumMod val="60000"/>
                          <a:lumOff val="40000"/>
                        </a:schemeClr>
                      </a:solidFill>
                      <a:prstDash val="solid"/>
                      <a:round/>
                      <a:headEnd type="none" w="med" len="med"/>
                      <a:tailEnd type="none" w="med" len="med"/>
                    </a:lnT>
                    <a:lnB w="317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r h="749675">
                <a:tc>
                  <a:txBody>
                    <a:bodyPr/>
                    <a:lstStyle/>
                    <a:p>
                      <a:pPr algn="ctr">
                        <a:lnSpc>
                          <a:spcPct val="115000"/>
                        </a:lnSpc>
                        <a:spcAft>
                          <a:spcPts val="0"/>
                        </a:spcAft>
                      </a:pPr>
                      <a:endParaRPr lang="en-GB" sz="1600" dirty="0">
                        <a:solidFill>
                          <a:srgbClr val="9F218B"/>
                        </a:solidFill>
                        <a:effectLst/>
                        <a:latin typeface="Calibri" panose="020F0502020204030204" pitchFamily="34" charset="0"/>
                        <a:ea typeface="MS Mincho"/>
                        <a:cs typeface="Times New Roman"/>
                      </a:endParaRPr>
                    </a:p>
                  </a:txBody>
                  <a:tcPr marL="38308" marR="38308" marT="0" marB="0" anchor="ctr">
                    <a:lnL>
                      <a:noFill/>
                    </a:lnL>
                    <a:lnR w="3175" cap="flat" cmpd="sng" algn="ctr">
                      <a:solidFill>
                        <a:schemeClr val="tx2">
                          <a:lumMod val="60000"/>
                          <a:lumOff val="40000"/>
                        </a:schemeClr>
                      </a:solidFill>
                      <a:prstDash val="solid"/>
                      <a:round/>
                      <a:headEnd type="none" w="med" len="med"/>
                      <a:tailEnd type="none" w="med" len="med"/>
                    </a:lnR>
                    <a:lnT w="3175" cap="flat" cmpd="sng" algn="ctr">
                      <a:solidFill>
                        <a:schemeClr val="tx2">
                          <a:lumMod val="60000"/>
                          <a:lumOff val="40000"/>
                        </a:schemeClr>
                      </a:solidFill>
                      <a:prstDash val="solid"/>
                      <a:round/>
                      <a:headEnd type="none" w="med" len="med"/>
                      <a:tailEnd type="none" w="med" len="med"/>
                    </a:lnT>
                    <a:lnB w="317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GB" sz="1600" dirty="0">
                        <a:solidFill>
                          <a:srgbClr val="9F218B"/>
                        </a:solidFill>
                        <a:effectLst/>
                        <a:latin typeface="Calibri" panose="020F0502020204030204" pitchFamily="34" charset="0"/>
                        <a:ea typeface="MS Mincho"/>
                        <a:cs typeface="Times New Roman"/>
                      </a:endParaRPr>
                    </a:p>
                  </a:txBody>
                  <a:tcPr marL="38308" marR="38308" marT="0" marB="0" anchor="ctr">
                    <a:lnL w="3175" cap="flat" cmpd="sng" algn="ctr">
                      <a:solidFill>
                        <a:schemeClr val="tx2">
                          <a:lumMod val="60000"/>
                          <a:lumOff val="40000"/>
                        </a:schemeClr>
                      </a:solidFill>
                      <a:prstDash val="solid"/>
                      <a:round/>
                      <a:headEnd type="none" w="med" len="med"/>
                      <a:tailEnd type="none" w="med" len="med"/>
                    </a:lnL>
                    <a:lnR w="3175" cap="flat" cmpd="sng" algn="ctr">
                      <a:solidFill>
                        <a:schemeClr val="tx2">
                          <a:lumMod val="60000"/>
                          <a:lumOff val="40000"/>
                        </a:schemeClr>
                      </a:solidFill>
                      <a:prstDash val="solid"/>
                      <a:round/>
                      <a:headEnd type="none" w="med" len="med"/>
                      <a:tailEnd type="none" w="med" len="med"/>
                    </a:lnR>
                    <a:lnT w="3175" cap="flat" cmpd="sng" algn="ctr">
                      <a:solidFill>
                        <a:schemeClr val="tx2">
                          <a:lumMod val="60000"/>
                          <a:lumOff val="40000"/>
                        </a:schemeClr>
                      </a:solidFill>
                      <a:prstDash val="solid"/>
                      <a:round/>
                      <a:headEnd type="none" w="med" len="med"/>
                      <a:tailEnd type="none" w="med" len="med"/>
                    </a:lnT>
                    <a:lnB w="317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GB" sz="1600" dirty="0">
                        <a:solidFill>
                          <a:srgbClr val="9F218B"/>
                        </a:solidFill>
                        <a:effectLst/>
                        <a:latin typeface="Calibri" panose="020F0502020204030204" pitchFamily="34" charset="0"/>
                        <a:ea typeface="MS Mincho"/>
                        <a:cs typeface="Times New Roman"/>
                      </a:endParaRPr>
                    </a:p>
                  </a:txBody>
                  <a:tcPr marL="38308" marR="38308" marT="0" marB="0" anchor="ctr">
                    <a:lnL w="3175" cap="flat" cmpd="sng" algn="ctr">
                      <a:solidFill>
                        <a:schemeClr val="tx2">
                          <a:lumMod val="60000"/>
                          <a:lumOff val="40000"/>
                        </a:schemeClr>
                      </a:solidFill>
                      <a:prstDash val="solid"/>
                      <a:round/>
                      <a:headEnd type="none" w="med" len="med"/>
                      <a:tailEnd type="none" w="med" len="med"/>
                    </a:lnL>
                    <a:lnR w="3175" cap="flat" cmpd="sng" algn="ctr">
                      <a:solidFill>
                        <a:schemeClr val="tx2">
                          <a:lumMod val="60000"/>
                          <a:lumOff val="40000"/>
                        </a:schemeClr>
                      </a:solidFill>
                      <a:prstDash val="solid"/>
                      <a:round/>
                      <a:headEnd type="none" w="med" len="med"/>
                      <a:tailEnd type="none" w="med" len="med"/>
                    </a:lnR>
                    <a:lnT w="3175" cap="flat" cmpd="sng" algn="ctr">
                      <a:solidFill>
                        <a:schemeClr val="tx2">
                          <a:lumMod val="60000"/>
                          <a:lumOff val="40000"/>
                        </a:schemeClr>
                      </a:solidFill>
                      <a:prstDash val="solid"/>
                      <a:round/>
                      <a:headEnd type="none" w="med" len="med"/>
                      <a:tailEnd type="none" w="med" len="med"/>
                    </a:lnT>
                    <a:lnB w="317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GB" sz="1600" dirty="0">
                        <a:solidFill>
                          <a:srgbClr val="9F218B"/>
                        </a:solidFill>
                        <a:effectLst/>
                        <a:latin typeface="Calibri" panose="020F0502020204030204" pitchFamily="34" charset="0"/>
                        <a:ea typeface="MS Mincho"/>
                        <a:cs typeface="Times New Roman"/>
                      </a:endParaRPr>
                    </a:p>
                  </a:txBody>
                  <a:tcPr marL="38308" marR="38308" marT="0" marB="0" anchor="ctr">
                    <a:lnL w="3175" cap="flat" cmpd="sng" algn="ctr">
                      <a:solidFill>
                        <a:schemeClr val="tx2">
                          <a:lumMod val="60000"/>
                          <a:lumOff val="40000"/>
                        </a:schemeClr>
                      </a:solidFill>
                      <a:prstDash val="solid"/>
                      <a:round/>
                      <a:headEnd type="none" w="med" len="med"/>
                      <a:tailEnd type="none" w="med" len="med"/>
                    </a:lnL>
                    <a:lnR>
                      <a:noFill/>
                    </a:lnR>
                    <a:lnT w="3175" cap="flat" cmpd="sng" algn="ctr">
                      <a:solidFill>
                        <a:schemeClr val="tx2">
                          <a:lumMod val="60000"/>
                          <a:lumOff val="40000"/>
                        </a:schemeClr>
                      </a:solidFill>
                      <a:prstDash val="solid"/>
                      <a:round/>
                      <a:headEnd type="none" w="med" len="med"/>
                      <a:tailEnd type="none" w="med" len="med"/>
                    </a:lnT>
                    <a:lnB w="317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r h="729135">
                <a:tc>
                  <a:txBody>
                    <a:bodyPr/>
                    <a:lstStyle/>
                    <a:p>
                      <a:pPr algn="ctr">
                        <a:lnSpc>
                          <a:spcPct val="115000"/>
                        </a:lnSpc>
                        <a:spcAft>
                          <a:spcPts val="0"/>
                        </a:spcAft>
                      </a:pPr>
                      <a:endParaRPr lang="en-GB" sz="1600" dirty="0">
                        <a:solidFill>
                          <a:srgbClr val="9F218B"/>
                        </a:solidFill>
                        <a:effectLst/>
                        <a:latin typeface="Calibri" panose="020F0502020204030204" pitchFamily="34" charset="0"/>
                        <a:ea typeface="MS Mincho"/>
                        <a:cs typeface="Times New Roman"/>
                      </a:endParaRPr>
                    </a:p>
                  </a:txBody>
                  <a:tcPr marL="38308" marR="38308" marT="0" marB="0" anchor="ctr">
                    <a:lnL>
                      <a:noFill/>
                    </a:lnL>
                    <a:lnR w="3175" cap="flat" cmpd="sng" algn="ctr">
                      <a:solidFill>
                        <a:schemeClr val="tx2">
                          <a:lumMod val="60000"/>
                          <a:lumOff val="40000"/>
                        </a:schemeClr>
                      </a:solidFill>
                      <a:prstDash val="solid"/>
                      <a:round/>
                      <a:headEnd type="none" w="med" len="med"/>
                      <a:tailEnd type="none" w="med" len="med"/>
                    </a:lnR>
                    <a:lnT w="3175" cap="flat" cmpd="sng" algn="ctr">
                      <a:solidFill>
                        <a:schemeClr val="tx2">
                          <a:lumMod val="60000"/>
                          <a:lumOff val="40000"/>
                        </a:schemeClr>
                      </a:solidFill>
                      <a:prstDash val="solid"/>
                      <a:round/>
                      <a:headEnd type="none" w="med" len="med"/>
                      <a:tailEnd type="none" w="med" len="med"/>
                    </a:lnT>
                    <a:lnB w="317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GB" sz="1600" dirty="0">
                        <a:solidFill>
                          <a:srgbClr val="9F218B"/>
                        </a:solidFill>
                        <a:effectLst/>
                        <a:latin typeface="Calibri" panose="020F0502020204030204" pitchFamily="34" charset="0"/>
                        <a:ea typeface="MS Mincho"/>
                        <a:cs typeface="Times New Roman"/>
                      </a:endParaRPr>
                    </a:p>
                  </a:txBody>
                  <a:tcPr marL="38308" marR="38308" marT="0" marB="0" anchor="ctr">
                    <a:lnL w="3175" cap="flat" cmpd="sng" algn="ctr">
                      <a:solidFill>
                        <a:schemeClr val="tx2">
                          <a:lumMod val="60000"/>
                          <a:lumOff val="40000"/>
                        </a:schemeClr>
                      </a:solidFill>
                      <a:prstDash val="solid"/>
                      <a:round/>
                      <a:headEnd type="none" w="med" len="med"/>
                      <a:tailEnd type="none" w="med" len="med"/>
                    </a:lnL>
                    <a:lnR w="3175" cap="flat" cmpd="sng" algn="ctr">
                      <a:solidFill>
                        <a:schemeClr val="tx2">
                          <a:lumMod val="60000"/>
                          <a:lumOff val="40000"/>
                        </a:schemeClr>
                      </a:solidFill>
                      <a:prstDash val="solid"/>
                      <a:round/>
                      <a:headEnd type="none" w="med" len="med"/>
                      <a:tailEnd type="none" w="med" len="med"/>
                    </a:lnR>
                    <a:lnT w="3175" cap="flat" cmpd="sng" algn="ctr">
                      <a:solidFill>
                        <a:schemeClr val="tx2">
                          <a:lumMod val="60000"/>
                          <a:lumOff val="40000"/>
                        </a:schemeClr>
                      </a:solidFill>
                      <a:prstDash val="solid"/>
                      <a:round/>
                      <a:headEnd type="none" w="med" len="med"/>
                      <a:tailEnd type="none" w="med" len="med"/>
                    </a:lnT>
                    <a:lnB w="317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GB" sz="1600" dirty="0">
                        <a:solidFill>
                          <a:srgbClr val="9F218B"/>
                        </a:solidFill>
                        <a:effectLst/>
                        <a:latin typeface="Calibri" panose="020F0502020204030204" pitchFamily="34" charset="0"/>
                        <a:ea typeface="MS Mincho"/>
                        <a:cs typeface="Times New Roman"/>
                      </a:endParaRPr>
                    </a:p>
                  </a:txBody>
                  <a:tcPr marL="38308" marR="38308" marT="0" marB="0" anchor="ctr">
                    <a:lnL w="3175" cap="flat" cmpd="sng" algn="ctr">
                      <a:solidFill>
                        <a:schemeClr val="tx2">
                          <a:lumMod val="60000"/>
                          <a:lumOff val="40000"/>
                        </a:schemeClr>
                      </a:solidFill>
                      <a:prstDash val="solid"/>
                      <a:round/>
                      <a:headEnd type="none" w="med" len="med"/>
                      <a:tailEnd type="none" w="med" len="med"/>
                    </a:lnL>
                    <a:lnR w="3175" cap="flat" cmpd="sng" algn="ctr">
                      <a:solidFill>
                        <a:schemeClr val="tx2">
                          <a:lumMod val="60000"/>
                          <a:lumOff val="40000"/>
                        </a:schemeClr>
                      </a:solidFill>
                      <a:prstDash val="solid"/>
                      <a:round/>
                      <a:headEnd type="none" w="med" len="med"/>
                      <a:tailEnd type="none" w="med" len="med"/>
                    </a:lnR>
                    <a:lnT w="3175" cap="flat" cmpd="sng" algn="ctr">
                      <a:solidFill>
                        <a:schemeClr val="tx2">
                          <a:lumMod val="60000"/>
                          <a:lumOff val="40000"/>
                        </a:schemeClr>
                      </a:solidFill>
                      <a:prstDash val="solid"/>
                      <a:round/>
                      <a:headEnd type="none" w="med" len="med"/>
                      <a:tailEnd type="none" w="med" len="med"/>
                    </a:lnT>
                    <a:lnB w="317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GB" sz="1600" dirty="0">
                        <a:solidFill>
                          <a:srgbClr val="9F218B"/>
                        </a:solidFill>
                        <a:effectLst/>
                        <a:latin typeface="Calibri" panose="020F0502020204030204" pitchFamily="34" charset="0"/>
                        <a:ea typeface="MS Mincho"/>
                        <a:cs typeface="Times New Roman"/>
                      </a:endParaRPr>
                    </a:p>
                  </a:txBody>
                  <a:tcPr marL="38308" marR="38308" marT="0" marB="0" anchor="ctr">
                    <a:lnL w="3175" cap="flat" cmpd="sng" algn="ctr">
                      <a:solidFill>
                        <a:schemeClr val="tx2">
                          <a:lumMod val="60000"/>
                          <a:lumOff val="40000"/>
                        </a:schemeClr>
                      </a:solidFill>
                      <a:prstDash val="solid"/>
                      <a:round/>
                      <a:headEnd type="none" w="med" len="med"/>
                      <a:tailEnd type="none" w="med" len="med"/>
                    </a:lnL>
                    <a:lnR>
                      <a:noFill/>
                    </a:lnR>
                    <a:lnT w="3175" cap="flat" cmpd="sng" algn="ctr">
                      <a:solidFill>
                        <a:schemeClr val="tx2">
                          <a:lumMod val="60000"/>
                          <a:lumOff val="40000"/>
                        </a:schemeClr>
                      </a:solidFill>
                      <a:prstDash val="solid"/>
                      <a:round/>
                      <a:headEnd type="none" w="med" len="med"/>
                      <a:tailEnd type="none" w="med" len="med"/>
                    </a:lnT>
                    <a:lnB w="317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r h="729135">
                <a:tc>
                  <a:txBody>
                    <a:bodyPr/>
                    <a:lstStyle/>
                    <a:p>
                      <a:pPr algn="ctr">
                        <a:lnSpc>
                          <a:spcPct val="115000"/>
                        </a:lnSpc>
                        <a:spcAft>
                          <a:spcPts val="0"/>
                        </a:spcAft>
                      </a:pPr>
                      <a:endParaRPr lang="en-GB" sz="1600" dirty="0">
                        <a:solidFill>
                          <a:srgbClr val="9F218B"/>
                        </a:solidFill>
                        <a:effectLst/>
                        <a:latin typeface="Calibri" panose="020F0502020204030204" pitchFamily="34" charset="0"/>
                        <a:ea typeface="MS Mincho"/>
                        <a:cs typeface="Times New Roman"/>
                      </a:endParaRPr>
                    </a:p>
                  </a:txBody>
                  <a:tcPr marL="38308" marR="38308" marT="0" marB="0" anchor="ctr">
                    <a:lnL>
                      <a:noFill/>
                    </a:lnL>
                    <a:lnR w="3175" cap="flat" cmpd="sng" algn="ctr">
                      <a:solidFill>
                        <a:schemeClr val="tx2">
                          <a:lumMod val="60000"/>
                          <a:lumOff val="40000"/>
                        </a:schemeClr>
                      </a:solidFill>
                      <a:prstDash val="solid"/>
                      <a:round/>
                      <a:headEnd type="none" w="med" len="med"/>
                      <a:tailEnd type="none" w="med" len="med"/>
                    </a:lnR>
                    <a:lnT w="3175"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GB" sz="1600" dirty="0">
                        <a:solidFill>
                          <a:srgbClr val="9F218B"/>
                        </a:solidFill>
                        <a:effectLst/>
                        <a:latin typeface="Calibri" panose="020F0502020204030204" pitchFamily="34" charset="0"/>
                        <a:ea typeface="MS Mincho"/>
                        <a:cs typeface="Times New Roman"/>
                      </a:endParaRPr>
                    </a:p>
                  </a:txBody>
                  <a:tcPr marL="38308" marR="38308" marT="0" marB="0" anchor="ctr">
                    <a:lnL w="3175" cap="flat" cmpd="sng" algn="ctr">
                      <a:solidFill>
                        <a:schemeClr val="tx2">
                          <a:lumMod val="60000"/>
                          <a:lumOff val="40000"/>
                        </a:schemeClr>
                      </a:solidFill>
                      <a:prstDash val="solid"/>
                      <a:round/>
                      <a:headEnd type="none" w="med" len="med"/>
                      <a:tailEnd type="none" w="med" len="med"/>
                    </a:lnL>
                    <a:lnR w="3175" cap="flat" cmpd="sng" algn="ctr">
                      <a:solidFill>
                        <a:schemeClr val="tx2">
                          <a:lumMod val="60000"/>
                          <a:lumOff val="40000"/>
                        </a:schemeClr>
                      </a:solidFill>
                      <a:prstDash val="solid"/>
                      <a:round/>
                      <a:headEnd type="none" w="med" len="med"/>
                      <a:tailEnd type="none" w="med" len="med"/>
                    </a:lnR>
                    <a:lnT w="3175"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GB" sz="1600" dirty="0">
                        <a:solidFill>
                          <a:srgbClr val="9F218B"/>
                        </a:solidFill>
                        <a:effectLst/>
                        <a:latin typeface="Calibri" panose="020F0502020204030204" pitchFamily="34" charset="0"/>
                        <a:ea typeface="MS Mincho"/>
                        <a:cs typeface="Times New Roman"/>
                      </a:endParaRPr>
                    </a:p>
                  </a:txBody>
                  <a:tcPr marL="38308" marR="38308" marT="0" marB="0" anchor="ctr">
                    <a:lnL w="3175" cap="flat" cmpd="sng" algn="ctr">
                      <a:solidFill>
                        <a:schemeClr val="tx2">
                          <a:lumMod val="60000"/>
                          <a:lumOff val="40000"/>
                        </a:schemeClr>
                      </a:solidFill>
                      <a:prstDash val="solid"/>
                      <a:round/>
                      <a:headEnd type="none" w="med" len="med"/>
                      <a:tailEnd type="none" w="med" len="med"/>
                    </a:lnL>
                    <a:lnR w="3175" cap="flat" cmpd="sng" algn="ctr">
                      <a:solidFill>
                        <a:schemeClr val="tx2">
                          <a:lumMod val="60000"/>
                          <a:lumOff val="40000"/>
                        </a:schemeClr>
                      </a:solidFill>
                      <a:prstDash val="solid"/>
                      <a:round/>
                      <a:headEnd type="none" w="med" len="med"/>
                      <a:tailEnd type="none" w="med" len="med"/>
                    </a:lnR>
                    <a:lnT w="3175"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endParaRPr lang="en-GB" sz="1600" dirty="0">
                        <a:solidFill>
                          <a:srgbClr val="9F218B"/>
                        </a:solidFill>
                        <a:effectLst/>
                        <a:latin typeface="Calibri" panose="020F0502020204030204" pitchFamily="34" charset="0"/>
                        <a:ea typeface="MS Mincho"/>
                        <a:cs typeface="Times New Roman"/>
                      </a:endParaRPr>
                    </a:p>
                  </a:txBody>
                  <a:tcPr marL="38308" marR="38308" marT="0" marB="0" anchor="ctr">
                    <a:lnL w="3175" cap="flat" cmpd="sng" algn="ctr">
                      <a:solidFill>
                        <a:schemeClr val="tx2">
                          <a:lumMod val="60000"/>
                          <a:lumOff val="40000"/>
                        </a:schemeClr>
                      </a:solidFill>
                      <a:prstDash val="solid"/>
                      <a:round/>
                      <a:headEnd type="none" w="med" len="med"/>
                      <a:tailEnd type="none" w="med" len="med"/>
                    </a:lnL>
                    <a:lnR>
                      <a:noFill/>
                    </a:lnR>
                    <a:lnT w="3175"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Slide Number Placeholder 3"/>
          <p:cNvSpPr txBox="1">
            <a:spLocks/>
          </p:cNvSpPr>
          <p:nvPr userDrawn="1"/>
        </p:nvSpPr>
        <p:spPr>
          <a:xfrm>
            <a:off x="42230" y="4736064"/>
            <a:ext cx="2133600" cy="273844"/>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E232FBC-9513-214D-A32A-34EAC73D05C5}" type="slidenum">
              <a:rPr lang="en-US" sz="800" smtClean="0">
                <a:solidFill>
                  <a:schemeClr val="tx1">
                    <a:lumMod val="65000"/>
                    <a:lumOff val="35000"/>
                  </a:schemeClr>
                </a:solidFill>
              </a:rPr>
              <a:pPr/>
              <a:t>‹#›</a:t>
            </a:fld>
            <a:endParaRPr lang="en-US" sz="1000" dirty="0">
              <a:solidFill>
                <a:schemeClr val="tx1">
                  <a:lumMod val="65000"/>
                  <a:lumOff val="35000"/>
                </a:schemeClr>
              </a:solidFill>
            </a:endParaRPr>
          </a:p>
        </p:txBody>
      </p:sp>
      <p:sp>
        <p:nvSpPr>
          <p:cNvPr id="7" name="Title 6"/>
          <p:cNvSpPr>
            <a:spLocks noGrp="1"/>
          </p:cNvSpPr>
          <p:nvPr>
            <p:ph type="title" hasCustomPrompt="1"/>
          </p:nvPr>
        </p:nvSpPr>
        <p:spPr>
          <a:xfrm>
            <a:off x="108864" y="250601"/>
            <a:ext cx="8818658" cy="857250"/>
          </a:xfrm>
          <a:prstGeom prst="rect">
            <a:avLst/>
          </a:prstGeom>
        </p:spPr>
        <p:txBody>
          <a:bodyPr vert="horz"/>
          <a:lstStyle>
            <a:lvl1pPr algn="l">
              <a:defRPr sz="3200" b="1">
                <a:solidFill>
                  <a:schemeClr val="tx1">
                    <a:lumMod val="65000"/>
                    <a:lumOff val="35000"/>
                  </a:schemeClr>
                </a:solidFill>
                <a:latin typeface="Lucida Bright"/>
                <a:cs typeface="Lucida Bright"/>
              </a:defRPr>
            </a:lvl1pPr>
          </a:lstStyle>
          <a:p>
            <a:r>
              <a:rPr lang="en-GB" dirty="0" smtClean="0"/>
              <a:t>Client logos 32pt (Lucida Bright Bold)</a:t>
            </a:r>
            <a:endParaRPr lang="en-US" dirty="0"/>
          </a:p>
        </p:txBody>
      </p:sp>
      <p:grpSp>
        <p:nvGrpSpPr>
          <p:cNvPr id="8" name="Group 7"/>
          <p:cNvGrpSpPr/>
          <p:nvPr userDrawn="1"/>
        </p:nvGrpSpPr>
        <p:grpSpPr>
          <a:xfrm>
            <a:off x="8005790" y="69453"/>
            <a:ext cx="1031734" cy="666870"/>
            <a:chOff x="7962248" y="69453"/>
            <a:chExt cx="1031734" cy="666870"/>
          </a:xfrm>
        </p:grpSpPr>
        <p:pic>
          <p:nvPicPr>
            <p:cNvPr id="9" name="Picture 2" descr="W:\Marketing\Logos\Wiggin Logos\Wigginlogo_with_triangles.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l="-1"/>
            <a:stretch/>
          </p:blipFill>
          <p:spPr bwMode="auto">
            <a:xfrm>
              <a:off x="7962248" y="69453"/>
              <a:ext cx="1031734" cy="66524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8238019" y="643990"/>
              <a:ext cx="137886" cy="92333"/>
            </a:xfrm>
            <a:prstGeom prst="rect">
              <a:avLst/>
            </a:prstGeom>
            <a:solidFill>
              <a:schemeClr val="bg1"/>
            </a:solidFill>
          </p:spPr>
          <p:txBody>
            <a:bodyPr wrap="square" rtlCol="0">
              <a:spAutoFit/>
            </a:bodyPr>
            <a:lstStyle/>
            <a:p>
              <a:endParaRPr lang="en-GB" dirty="0" err="1" smtClean="0">
                <a:latin typeface="Calibri Light"/>
                <a:cs typeface="Calibri Light"/>
              </a:endParaRPr>
            </a:p>
          </p:txBody>
        </p:sp>
      </p:grpSp>
    </p:spTree>
    <p:extLst>
      <p:ext uri="{BB962C8B-B14F-4D97-AF65-F5344CB8AC3E}">
        <p14:creationId xmlns:p14="http://schemas.microsoft.com/office/powerpoint/2010/main" val="22759068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mbstones - secondary colour palette_1">
    <p:spTree>
      <p:nvGrpSpPr>
        <p:cNvPr id="1" name=""/>
        <p:cNvGrpSpPr/>
        <p:nvPr/>
      </p:nvGrpSpPr>
      <p:grpSpPr>
        <a:xfrm>
          <a:off x="0" y="0"/>
          <a:ext cx="0" cy="0"/>
          <a:chOff x="0" y="0"/>
          <a:chExt cx="0" cy="0"/>
        </a:xfrm>
      </p:grpSpPr>
      <p:sp>
        <p:nvSpPr>
          <p:cNvPr id="5" name="Title 6"/>
          <p:cNvSpPr>
            <a:spLocks noGrp="1"/>
          </p:cNvSpPr>
          <p:nvPr>
            <p:ph type="title" hasCustomPrompt="1"/>
          </p:nvPr>
        </p:nvSpPr>
        <p:spPr>
          <a:xfrm>
            <a:off x="108864" y="265115"/>
            <a:ext cx="8818658" cy="857250"/>
          </a:xfrm>
          <a:prstGeom prst="rect">
            <a:avLst/>
          </a:prstGeom>
        </p:spPr>
        <p:txBody>
          <a:bodyPr vert="horz"/>
          <a:lstStyle>
            <a:lvl1pPr algn="l">
              <a:defRPr sz="3200" b="1">
                <a:solidFill>
                  <a:schemeClr val="tx1">
                    <a:lumMod val="65000"/>
                    <a:lumOff val="35000"/>
                  </a:schemeClr>
                </a:solidFill>
                <a:latin typeface="Lucida Bright"/>
                <a:cs typeface="Lucida Bright"/>
              </a:defRPr>
            </a:lvl1pPr>
          </a:lstStyle>
          <a:p>
            <a:r>
              <a:rPr lang="en-GB" dirty="0" smtClean="0"/>
              <a:t>Tombstones 32pt (Lucida Bright Bold)</a:t>
            </a:r>
            <a:endParaRPr lang="en-US" dirty="0"/>
          </a:p>
        </p:txBody>
      </p:sp>
      <p:sp>
        <p:nvSpPr>
          <p:cNvPr id="15" name="Slide Number Placeholder 3"/>
          <p:cNvSpPr txBox="1">
            <a:spLocks/>
          </p:cNvSpPr>
          <p:nvPr userDrawn="1"/>
        </p:nvSpPr>
        <p:spPr>
          <a:xfrm>
            <a:off x="42230" y="4736064"/>
            <a:ext cx="2133600" cy="273844"/>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E232FBC-9513-214D-A32A-34EAC73D05C5}" type="slidenum">
              <a:rPr lang="en-US" sz="800" smtClean="0">
                <a:solidFill>
                  <a:schemeClr val="tx1">
                    <a:lumMod val="65000"/>
                    <a:lumOff val="35000"/>
                  </a:schemeClr>
                </a:solidFill>
              </a:rPr>
              <a:pPr/>
              <a:t>‹#›</a:t>
            </a:fld>
            <a:endParaRPr lang="en-US" sz="1000" dirty="0">
              <a:solidFill>
                <a:schemeClr val="tx1">
                  <a:lumMod val="65000"/>
                  <a:lumOff val="35000"/>
                </a:schemeClr>
              </a:solidFill>
            </a:endParaRPr>
          </a:p>
        </p:txBody>
      </p:sp>
      <p:grpSp>
        <p:nvGrpSpPr>
          <p:cNvPr id="3" name="Group 2"/>
          <p:cNvGrpSpPr/>
          <p:nvPr userDrawn="1"/>
        </p:nvGrpSpPr>
        <p:grpSpPr>
          <a:xfrm>
            <a:off x="103654" y="1142960"/>
            <a:ext cx="1463805" cy="1696732"/>
            <a:chOff x="123378" y="1136139"/>
            <a:chExt cx="1463805" cy="1696732"/>
          </a:xfrm>
        </p:grpSpPr>
        <p:sp>
          <p:nvSpPr>
            <p:cNvPr id="2" name="TextBox 1"/>
            <p:cNvSpPr txBox="1"/>
            <p:nvPr userDrawn="1"/>
          </p:nvSpPr>
          <p:spPr>
            <a:xfrm>
              <a:off x="123378" y="1136139"/>
              <a:ext cx="1463357" cy="307777"/>
            </a:xfrm>
            <a:prstGeom prst="rect">
              <a:avLst/>
            </a:prstGeom>
            <a:solidFill>
              <a:srgbClr val="ABD99B"/>
            </a:solidFill>
            <a:ln>
              <a:solidFill>
                <a:srgbClr val="ABD99B"/>
              </a:solidFill>
            </a:ln>
          </p:spPr>
          <p:txBody>
            <a:bodyPr wrap="square" rtlCol="0">
              <a:noAutofit/>
            </a:bodyPr>
            <a:lstStyle/>
            <a:p>
              <a:pPr algn="ctr"/>
              <a:endParaRPr lang="en-GB" sz="1400" b="1" dirty="0" smtClean="0">
                <a:solidFill>
                  <a:schemeClr val="bg1"/>
                </a:solidFill>
                <a:latin typeface="+mj-lt"/>
                <a:cs typeface="Calibri Light"/>
              </a:endParaRPr>
            </a:p>
          </p:txBody>
        </p:sp>
        <p:sp>
          <p:nvSpPr>
            <p:cNvPr id="16" name="TextBox 15"/>
            <p:cNvSpPr txBox="1"/>
            <p:nvPr userDrawn="1"/>
          </p:nvSpPr>
          <p:spPr>
            <a:xfrm>
              <a:off x="129183" y="1447876"/>
              <a:ext cx="1458000" cy="1384995"/>
            </a:xfrm>
            <a:prstGeom prst="rect">
              <a:avLst/>
            </a:prstGeom>
            <a:noFill/>
            <a:ln>
              <a:solidFill>
                <a:srgbClr val="ABD99B"/>
              </a:solidFill>
            </a:ln>
          </p:spPr>
          <p:txBody>
            <a:bodyPr wrap="square" rtlCol="0">
              <a:noAutofit/>
            </a:bodyPr>
            <a:lstStyle/>
            <a:p>
              <a:pPr algn="ctr"/>
              <a:endParaRPr lang="en-GB" sz="1400" dirty="0" smtClean="0">
                <a:latin typeface="+mj-lt"/>
                <a:cs typeface="Calibri Light"/>
              </a:endParaRPr>
            </a:p>
            <a:p>
              <a:pPr algn="ctr"/>
              <a:endParaRPr lang="en-GB" sz="1400" dirty="0" smtClean="0">
                <a:latin typeface="+mj-lt"/>
                <a:cs typeface="Calibri Light"/>
              </a:endParaRPr>
            </a:p>
            <a:p>
              <a:pPr algn="ctr"/>
              <a:endParaRPr lang="en-GB" sz="1400" dirty="0" smtClean="0">
                <a:latin typeface="+mj-lt"/>
                <a:cs typeface="Calibri Light"/>
              </a:endParaRPr>
            </a:p>
            <a:p>
              <a:pPr algn="ctr"/>
              <a:endParaRPr lang="en-GB" sz="1400" dirty="0" smtClean="0">
                <a:latin typeface="+mj-lt"/>
                <a:cs typeface="Calibri Light"/>
              </a:endParaRPr>
            </a:p>
          </p:txBody>
        </p:sp>
      </p:grpSp>
      <p:grpSp>
        <p:nvGrpSpPr>
          <p:cNvPr id="57" name="Group 56"/>
          <p:cNvGrpSpPr/>
          <p:nvPr userDrawn="1"/>
        </p:nvGrpSpPr>
        <p:grpSpPr>
          <a:xfrm>
            <a:off x="8005790" y="69453"/>
            <a:ext cx="1031734" cy="882314"/>
            <a:chOff x="7962248" y="69453"/>
            <a:chExt cx="1031734" cy="882314"/>
          </a:xfrm>
        </p:grpSpPr>
        <p:pic>
          <p:nvPicPr>
            <p:cNvPr id="58" name="Picture 2" descr="W:\Marketing\Logos\Wiggin Logos\Wigginlogo_with_triangles.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l="-1"/>
            <a:stretch/>
          </p:blipFill>
          <p:spPr bwMode="auto">
            <a:xfrm>
              <a:off x="7962248" y="69453"/>
              <a:ext cx="1031734" cy="665249"/>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p:cNvSpPr txBox="1"/>
            <p:nvPr userDrawn="1"/>
          </p:nvSpPr>
          <p:spPr>
            <a:xfrm>
              <a:off x="8238019" y="643990"/>
              <a:ext cx="137886" cy="307777"/>
            </a:xfrm>
            <a:prstGeom prst="rect">
              <a:avLst/>
            </a:prstGeom>
            <a:solidFill>
              <a:schemeClr val="bg1"/>
            </a:solidFill>
          </p:spPr>
          <p:txBody>
            <a:bodyPr wrap="square" rtlCol="0">
              <a:spAutoFit/>
            </a:bodyPr>
            <a:lstStyle/>
            <a:p>
              <a:endParaRPr lang="en-GB" sz="1400" dirty="0" err="1" smtClean="0">
                <a:latin typeface="Calibri Light"/>
                <a:cs typeface="Calibri Light"/>
              </a:endParaRPr>
            </a:p>
          </p:txBody>
        </p:sp>
      </p:grpSp>
      <p:sp>
        <p:nvSpPr>
          <p:cNvPr id="60" name="Text Placeholder 5"/>
          <p:cNvSpPr>
            <a:spLocks noGrp="1"/>
          </p:cNvSpPr>
          <p:nvPr>
            <p:ph type="body" sz="quarter" idx="13" hasCustomPrompt="1"/>
          </p:nvPr>
        </p:nvSpPr>
        <p:spPr>
          <a:xfrm>
            <a:off x="108864" y="1454621"/>
            <a:ext cx="1458912" cy="1384300"/>
          </a:xfrm>
          <a:prstGeom prst="rect">
            <a:avLst/>
          </a:prstGeom>
        </p:spPr>
        <p:txBody>
          <a:bodyPr anchor="ctr"/>
          <a:lstStyle>
            <a:lvl1pPr marL="0" indent="0" algn="ctr">
              <a:buNone/>
              <a:defRPr sz="1400" baseline="0"/>
            </a:lvl1pPr>
          </a:lstStyle>
          <a:p>
            <a:pPr lvl="0"/>
            <a:r>
              <a:rPr lang="en-US" dirty="0" smtClean="0"/>
              <a:t>Deal details and logo (optional)</a:t>
            </a:r>
            <a:endParaRPr lang="en-GB" dirty="0"/>
          </a:p>
        </p:txBody>
      </p:sp>
      <p:sp>
        <p:nvSpPr>
          <p:cNvPr id="10" name="Text Placeholder 9"/>
          <p:cNvSpPr>
            <a:spLocks noGrp="1"/>
          </p:cNvSpPr>
          <p:nvPr>
            <p:ph type="body" sz="quarter" idx="21" hasCustomPrompt="1"/>
          </p:nvPr>
        </p:nvSpPr>
        <p:spPr>
          <a:xfrm>
            <a:off x="115214" y="1144866"/>
            <a:ext cx="1465262" cy="325437"/>
          </a:xfrm>
          <a:prstGeom prst="rect">
            <a:avLst/>
          </a:prstGeom>
        </p:spPr>
        <p:txBody>
          <a:bodyPr/>
          <a:lstStyle>
            <a:lvl1pPr marL="0" indent="0" algn="ctr">
              <a:buNone/>
              <a:defRPr sz="1400" b="1" baseline="0">
                <a:solidFill>
                  <a:schemeClr val="bg1"/>
                </a:solidFill>
              </a:defRPr>
            </a:lvl1pPr>
          </a:lstStyle>
          <a:p>
            <a:pPr lvl="0"/>
            <a:r>
              <a:rPr lang="en-GB" dirty="0" smtClean="0"/>
              <a:t>CLIENT DETAILS</a:t>
            </a:r>
            <a:endParaRPr lang="en-GB" dirty="0"/>
          </a:p>
        </p:txBody>
      </p:sp>
      <p:grpSp>
        <p:nvGrpSpPr>
          <p:cNvPr id="121" name="Group 120"/>
          <p:cNvGrpSpPr/>
          <p:nvPr userDrawn="1"/>
        </p:nvGrpSpPr>
        <p:grpSpPr>
          <a:xfrm>
            <a:off x="1985550" y="1146688"/>
            <a:ext cx="1463357" cy="1706780"/>
            <a:chOff x="128402" y="1126091"/>
            <a:chExt cx="1463357" cy="1706780"/>
          </a:xfrm>
        </p:grpSpPr>
        <p:sp>
          <p:nvSpPr>
            <p:cNvPr id="122" name="TextBox 121"/>
            <p:cNvSpPr txBox="1"/>
            <p:nvPr userDrawn="1"/>
          </p:nvSpPr>
          <p:spPr>
            <a:xfrm>
              <a:off x="128402" y="1126091"/>
              <a:ext cx="1463357" cy="307777"/>
            </a:xfrm>
            <a:prstGeom prst="rect">
              <a:avLst/>
            </a:prstGeom>
            <a:solidFill>
              <a:srgbClr val="ABD99B"/>
            </a:solidFill>
            <a:ln>
              <a:solidFill>
                <a:srgbClr val="ABD99B"/>
              </a:solidFill>
            </a:ln>
          </p:spPr>
          <p:txBody>
            <a:bodyPr wrap="square" rtlCol="0">
              <a:noAutofit/>
            </a:bodyPr>
            <a:lstStyle/>
            <a:p>
              <a:pPr algn="ctr"/>
              <a:endParaRPr lang="en-GB" sz="1400" b="1" dirty="0" smtClean="0">
                <a:solidFill>
                  <a:schemeClr val="bg1"/>
                </a:solidFill>
                <a:latin typeface="+mj-lt"/>
                <a:cs typeface="Calibri Light"/>
              </a:endParaRPr>
            </a:p>
          </p:txBody>
        </p:sp>
        <p:sp>
          <p:nvSpPr>
            <p:cNvPr id="123" name="TextBox 122"/>
            <p:cNvSpPr txBox="1"/>
            <p:nvPr userDrawn="1"/>
          </p:nvSpPr>
          <p:spPr>
            <a:xfrm>
              <a:off x="129183" y="1447876"/>
              <a:ext cx="1458000" cy="1384995"/>
            </a:xfrm>
            <a:prstGeom prst="rect">
              <a:avLst/>
            </a:prstGeom>
            <a:noFill/>
            <a:ln>
              <a:solidFill>
                <a:srgbClr val="ABD99B"/>
              </a:solidFill>
            </a:ln>
          </p:spPr>
          <p:txBody>
            <a:bodyPr wrap="square" rtlCol="0">
              <a:noAutofit/>
            </a:bodyPr>
            <a:lstStyle/>
            <a:p>
              <a:pPr algn="ctr"/>
              <a:endParaRPr lang="en-GB" sz="1400" dirty="0" smtClean="0">
                <a:latin typeface="+mj-lt"/>
                <a:cs typeface="Calibri Light"/>
              </a:endParaRPr>
            </a:p>
            <a:p>
              <a:pPr algn="ctr"/>
              <a:endParaRPr lang="en-GB" sz="1400" dirty="0" smtClean="0">
                <a:latin typeface="+mj-lt"/>
                <a:cs typeface="Calibri Light"/>
              </a:endParaRPr>
            </a:p>
            <a:p>
              <a:pPr algn="ctr"/>
              <a:endParaRPr lang="en-GB" sz="1400" dirty="0" smtClean="0">
                <a:latin typeface="+mj-lt"/>
                <a:cs typeface="Calibri Light"/>
              </a:endParaRPr>
            </a:p>
            <a:p>
              <a:pPr algn="ctr"/>
              <a:endParaRPr lang="en-GB" sz="1400" dirty="0" smtClean="0">
                <a:latin typeface="+mj-lt"/>
                <a:cs typeface="Calibri Light"/>
              </a:endParaRPr>
            </a:p>
          </p:txBody>
        </p:sp>
      </p:grpSp>
      <p:sp>
        <p:nvSpPr>
          <p:cNvPr id="126" name="Text Placeholder 9"/>
          <p:cNvSpPr>
            <a:spLocks noGrp="1"/>
          </p:cNvSpPr>
          <p:nvPr>
            <p:ph type="body" sz="quarter" idx="24" hasCustomPrompt="1"/>
          </p:nvPr>
        </p:nvSpPr>
        <p:spPr>
          <a:xfrm>
            <a:off x="1992313" y="1129260"/>
            <a:ext cx="1465262" cy="325437"/>
          </a:xfrm>
          <a:prstGeom prst="rect">
            <a:avLst/>
          </a:prstGeom>
        </p:spPr>
        <p:txBody>
          <a:bodyPr/>
          <a:lstStyle>
            <a:lvl1pPr marL="0" indent="0" algn="ctr">
              <a:buNone/>
              <a:defRPr sz="1400" b="1" baseline="0">
                <a:solidFill>
                  <a:schemeClr val="bg1"/>
                </a:solidFill>
              </a:defRPr>
            </a:lvl1pPr>
          </a:lstStyle>
          <a:p>
            <a:pPr lvl="0"/>
            <a:r>
              <a:rPr lang="en-GB" dirty="0" smtClean="0"/>
              <a:t>CLIENT DETAILS</a:t>
            </a:r>
            <a:endParaRPr lang="en-GB" dirty="0"/>
          </a:p>
        </p:txBody>
      </p:sp>
      <p:sp>
        <p:nvSpPr>
          <p:cNvPr id="12" name="Text Placeholder 11"/>
          <p:cNvSpPr>
            <a:spLocks noGrp="1"/>
          </p:cNvSpPr>
          <p:nvPr>
            <p:ph type="body" sz="quarter" idx="25" hasCustomPrompt="1"/>
          </p:nvPr>
        </p:nvSpPr>
        <p:spPr>
          <a:xfrm>
            <a:off x="1992313" y="1470025"/>
            <a:ext cx="1465262" cy="1368425"/>
          </a:xfrm>
          <a:prstGeom prst="rect">
            <a:avLst/>
          </a:prstGeom>
        </p:spPr>
        <p:txBody>
          <a:bodyPr anchor="ctr"/>
          <a:lstStyle>
            <a:lvl1pPr marL="0" indent="0" algn="ctr">
              <a:buNone/>
              <a:defRPr sz="1400" baseline="0"/>
            </a:lvl1pPr>
          </a:lstStyle>
          <a:p>
            <a:pPr lvl="0"/>
            <a:r>
              <a:rPr lang="en-US" dirty="0" smtClean="0"/>
              <a:t>Deal details and logo (optional)</a:t>
            </a:r>
            <a:endParaRPr lang="en-GB" dirty="0"/>
          </a:p>
        </p:txBody>
      </p:sp>
      <p:grpSp>
        <p:nvGrpSpPr>
          <p:cNvPr id="23" name="Group 22"/>
          <p:cNvGrpSpPr/>
          <p:nvPr userDrawn="1"/>
        </p:nvGrpSpPr>
        <p:grpSpPr>
          <a:xfrm>
            <a:off x="3807127" y="1139793"/>
            <a:ext cx="1463357" cy="1706780"/>
            <a:chOff x="128402" y="1126091"/>
            <a:chExt cx="1463357" cy="1706780"/>
          </a:xfrm>
        </p:grpSpPr>
        <p:sp>
          <p:nvSpPr>
            <p:cNvPr id="24" name="TextBox 23"/>
            <p:cNvSpPr txBox="1"/>
            <p:nvPr userDrawn="1"/>
          </p:nvSpPr>
          <p:spPr>
            <a:xfrm>
              <a:off x="128402" y="1126091"/>
              <a:ext cx="1463357" cy="307777"/>
            </a:xfrm>
            <a:prstGeom prst="rect">
              <a:avLst/>
            </a:prstGeom>
            <a:solidFill>
              <a:srgbClr val="ABD99B"/>
            </a:solidFill>
            <a:ln>
              <a:solidFill>
                <a:srgbClr val="ABD99B"/>
              </a:solidFill>
            </a:ln>
          </p:spPr>
          <p:txBody>
            <a:bodyPr wrap="square" rtlCol="0">
              <a:noAutofit/>
            </a:bodyPr>
            <a:lstStyle/>
            <a:p>
              <a:pPr algn="ctr"/>
              <a:endParaRPr lang="en-GB" sz="1400" b="1" dirty="0" smtClean="0">
                <a:solidFill>
                  <a:schemeClr val="bg1"/>
                </a:solidFill>
                <a:latin typeface="+mj-lt"/>
                <a:cs typeface="Calibri Light"/>
              </a:endParaRPr>
            </a:p>
          </p:txBody>
        </p:sp>
        <p:sp>
          <p:nvSpPr>
            <p:cNvPr id="25" name="TextBox 24"/>
            <p:cNvSpPr txBox="1"/>
            <p:nvPr userDrawn="1"/>
          </p:nvSpPr>
          <p:spPr>
            <a:xfrm>
              <a:off x="129183" y="1447876"/>
              <a:ext cx="1458000" cy="1384995"/>
            </a:xfrm>
            <a:prstGeom prst="rect">
              <a:avLst/>
            </a:prstGeom>
            <a:noFill/>
            <a:ln>
              <a:solidFill>
                <a:srgbClr val="ABD99B"/>
              </a:solidFill>
            </a:ln>
          </p:spPr>
          <p:txBody>
            <a:bodyPr wrap="square" rtlCol="0">
              <a:noAutofit/>
            </a:bodyPr>
            <a:lstStyle/>
            <a:p>
              <a:pPr algn="ctr"/>
              <a:endParaRPr lang="en-GB" sz="1400" dirty="0" smtClean="0">
                <a:latin typeface="+mj-lt"/>
                <a:cs typeface="Calibri Light"/>
              </a:endParaRPr>
            </a:p>
            <a:p>
              <a:pPr algn="ctr"/>
              <a:endParaRPr lang="en-GB" sz="1400" dirty="0" smtClean="0">
                <a:latin typeface="+mj-lt"/>
                <a:cs typeface="Calibri Light"/>
              </a:endParaRPr>
            </a:p>
            <a:p>
              <a:pPr algn="ctr"/>
              <a:endParaRPr lang="en-GB" sz="1400" dirty="0" smtClean="0">
                <a:latin typeface="+mj-lt"/>
                <a:cs typeface="Calibri Light"/>
              </a:endParaRPr>
            </a:p>
            <a:p>
              <a:pPr algn="ctr"/>
              <a:endParaRPr lang="en-GB" sz="1400" dirty="0" smtClean="0">
                <a:latin typeface="+mj-lt"/>
                <a:cs typeface="Calibri Light"/>
              </a:endParaRPr>
            </a:p>
          </p:txBody>
        </p:sp>
      </p:grpSp>
      <p:sp>
        <p:nvSpPr>
          <p:cNvPr id="26" name="Text Placeholder 9"/>
          <p:cNvSpPr>
            <a:spLocks noGrp="1"/>
          </p:cNvSpPr>
          <p:nvPr>
            <p:ph type="body" sz="quarter" idx="26" hasCustomPrompt="1"/>
          </p:nvPr>
        </p:nvSpPr>
        <p:spPr>
          <a:xfrm>
            <a:off x="3813890" y="1122365"/>
            <a:ext cx="1465262" cy="325437"/>
          </a:xfrm>
          <a:prstGeom prst="rect">
            <a:avLst/>
          </a:prstGeom>
        </p:spPr>
        <p:txBody>
          <a:bodyPr/>
          <a:lstStyle>
            <a:lvl1pPr marL="0" indent="0" algn="ctr">
              <a:buNone/>
              <a:defRPr sz="1400" b="1" baseline="0">
                <a:solidFill>
                  <a:schemeClr val="bg1"/>
                </a:solidFill>
              </a:defRPr>
            </a:lvl1pPr>
          </a:lstStyle>
          <a:p>
            <a:pPr lvl="0"/>
            <a:r>
              <a:rPr lang="en-GB" dirty="0" smtClean="0"/>
              <a:t>CLIENT DETAILS</a:t>
            </a:r>
            <a:endParaRPr lang="en-GB" dirty="0"/>
          </a:p>
        </p:txBody>
      </p:sp>
      <p:sp>
        <p:nvSpPr>
          <p:cNvPr id="27" name="Text Placeholder 11"/>
          <p:cNvSpPr>
            <a:spLocks noGrp="1"/>
          </p:cNvSpPr>
          <p:nvPr>
            <p:ph type="body" sz="quarter" idx="27" hasCustomPrompt="1"/>
          </p:nvPr>
        </p:nvSpPr>
        <p:spPr>
          <a:xfrm>
            <a:off x="3813890" y="1463130"/>
            <a:ext cx="1465262" cy="1368425"/>
          </a:xfrm>
          <a:prstGeom prst="rect">
            <a:avLst/>
          </a:prstGeom>
        </p:spPr>
        <p:txBody>
          <a:bodyPr anchor="ctr"/>
          <a:lstStyle>
            <a:lvl1pPr marL="0" indent="0" algn="ctr">
              <a:buNone/>
              <a:defRPr sz="1400" baseline="0"/>
            </a:lvl1pPr>
          </a:lstStyle>
          <a:p>
            <a:pPr lvl="0"/>
            <a:r>
              <a:rPr lang="en-US" dirty="0" smtClean="0"/>
              <a:t>Deal details and logo (optional)</a:t>
            </a:r>
            <a:endParaRPr lang="en-GB" dirty="0"/>
          </a:p>
        </p:txBody>
      </p:sp>
      <p:grpSp>
        <p:nvGrpSpPr>
          <p:cNvPr id="28" name="Group 27"/>
          <p:cNvGrpSpPr/>
          <p:nvPr userDrawn="1"/>
        </p:nvGrpSpPr>
        <p:grpSpPr>
          <a:xfrm>
            <a:off x="5595525" y="1139793"/>
            <a:ext cx="1463357" cy="1706780"/>
            <a:chOff x="128402" y="1126091"/>
            <a:chExt cx="1463357" cy="1706780"/>
          </a:xfrm>
        </p:grpSpPr>
        <p:sp>
          <p:nvSpPr>
            <p:cNvPr id="29" name="TextBox 28"/>
            <p:cNvSpPr txBox="1"/>
            <p:nvPr userDrawn="1"/>
          </p:nvSpPr>
          <p:spPr>
            <a:xfrm>
              <a:off x="128402" y="1126091"/>
              <a:ext cx="1463357" cy="307777"/>
            </a:xfrm>
            <a:prstGeom prst="rect">
              <a:avLst/>
            </a:prstGeom>
            <a:solidFill>
              <a:srgbClr val="ABD99B"/>
            </a:solidFill>
            <a:ln>
              <a:solidFill>
                <a:srgbClr val="ABD99B"/>
              </a:solidFill>
            </a:ln>
          </p:spPr>
          <p:txBody>
            <a:bodyPr wrap="square" rtlCol="0">
              <a:noAutofit/>
            </a:bodyPr>
            <a:lstStyle/>
            <a:p>
              <a:pPr algn="ctr"/>
              <a:endParaRPr lang="en-GB" sz="1400" b="1" dirty="0" smtClean="0">
                <a:solidFill>
                  <a:schemeClr val="bg1"/>
                </a:solidFill>
                <a:latin typeface="+mj-lt"/>
                <a:cs typeface="Calibri Light"/>
              </a:endParaRPr>
            </a:p>
          </p:txBody>
        </p:sp>
        <p:sp>
          <p:nvSpPr>
            <p:cNvPr id="30" name="TextBox 29"/>
            <p:cNvSpPr txBox="1"/>
            <p:nvPr userDrawn="1"/>
          </p:nvSpPr>
          <p:spPr>
            <a:xfrm>
              <a:off x="129183" y="1447876"/>
              <a:ext cx="1458000" cy="1384995"/>
            </a:xfrm>
            <a:prstGeom prst="rect">
              <a:avLst/>
            </a:prstGeom>
            <a:noFill/>
            <a:ln>
              <a:solidFill>
                <a:srgbClr val="ABD99B"/>
              </a:solidFill>
            </a:ln>
          </p:spPr>
          <p:txBody>
            <a:bodyPr wrap="square" rtlCol="0">
              <a:noAutofit/>
            </a:bodyPr>
            <a:lstStyle/>
            <a:p>
              <a:pPr algn="ctr"/>
              <a:endParaRPr lang="en-GB" sz="1400" dirty="0" smtClean="0">
                <a:latin typeface="+mj-lt"/>
                <a:cs typeface="Calibri Light"/>
              </a:endParaRPr>
            </a:p>
            <a:p>
              <a:pPr algn="ctr"/>
              <a:endParaRPr lang="en-GB" sz="1400" dirty="0" smtClean="0">
                <a:latin typeface="+mj-lt"/>
                <a:cs typeface="Calibri Light"/>
              </a:endParaRPr>
            </a:p>
            <a:p>
              <a:pPr algn="ctr"/>
              <a:endParaRPr lang="en-GB" sz="1400" dirty="0" smtClean="0">
                <a:latin typeface="+mj-lt"/>
                <a:cs typeface="Calibri Light"/>
              </a:endParaRPr>
            </a:p>
            <a:p>
              <a:pPr algn="ctr"/>
              <a:endParaRPr lang="en-GB" sz="1400" dirty="0" smtClean="0">
                <a:latin typeface="+mj-lt"/>
                <a:cs typeface="Calibri Light"/>
              </a:endParaRPr>
            </a:p>
          </p:txBody>
        </p:sp>
      </p:grpSp>
      <p:sp>
        <p:nvSpPr>
          <p:cNvPr id="31" name="Text Placeholder 9"/>
          <p:cNvSpPr>
            <a:spLocks noGrp="1"/>
          </p:cNvSpPr>
          <p:nvPr>
            <p:ph type="body" sz="quarter" idx="28" hasCustomPrompt="1"/>
          </p:nvPr>
        </p:nvSpPr>
        <p:spPr>
          <a:xfrm>
            <a:off x="5602288" y="1122365"/>
            <a:ext cx="1465262" cy="325437"/>
          </a:xfrm>
          <a:prstGeom prst="rect">
            <a:avLst/>
          </a:prstGeom>
        </p:spPr>
        <p:txBody>
          <a:bodyPr/>
          <a:lstStyle>
            <a:lvl1pPr marL="0" indent="0" algn="ctr">
              <a:buNone/>
              <a:defRPr sz="1400" b="1" baseline="0">
                <a:solidFill>
                  <a:schemeClr val="bg1"/>
                </a:solidFill>
              </a:defRPr>
            </a:lvl1pPr>
          </a:lstStyle>
          <a:p>
            <a:pPr lvl="0"/>
            <a:r>
              <a:rPr lang="en-GB" dirty="0" smtClean="0"/>
              <a:t>CLIENT DETAILS</a:t>
            </a:r>
            <a:endParaRPr lang="en-GB" dirty="0"/>
          </a:p>
        </p:txBody>
      </p:sp>
      <p:sp>
        <p:nvSpPr>
          <p:cNvPr id="32" name="Text Placeholder 11"/>
          <p:cNvSpPr>
            <a:spLocks noGrp="1"/>
          </p:cNvSpPr>
          <p:nvPr>
            <p:ph type="body" sz="quarter" idx="29" hasCustomPrompt="1"/>
          </p:nvPr>
        </p:nvSpPr>
        <p:spPr>
          <a:xfrm>
            <a:off x="5602288" y="1463130"/>
            <a:ext cx="1465262" cy="1368425"/>
          </a:xfrm>
          <a:prstGeom prst="rect">
            <a:avLst/>
          </a:prstGeom>
        </p:spPr>
        <p:txBody>
          <a:bodyPr anchor="ctr"/>
          <a:lstStyle>
            <a:lvl1pPr marL="0" indent="0" algn="ctr">
              <a:buNone/>
              <a:defRPr sz="1400" baseline="0"/>
            </a:lvl1pPr>
          </a:lstStyle>
          <a:p>
            <a:pPr lvl="0"/>
            <a:r>
              <a:rPr lang="en-US" dirty="0" smtClean="0"/>
              <a:t>Deal details and logo (optional)</a:t>
            </a:r>
            <a:endParaRPr lang="en-GB" dirty="0"/>
          </a:p>
        </p:txBody>
      </p:sp>
      <p:grpSp>
        <p:nvGrpSpPr>
          <p:cNvPr id="33" name="Group 32"/>
          <p:cNvGrpSpPr/>
          <p:nvPr userDrawn="1"/>
        </p:nvGrpSpPr>
        <p:grpSpPr>
          <a:xfrm>
            <a:off x="7464165" y="1126236"/>
            <a:ext cx="1463357" cy="1687730"/>
            <a:chOff x="128402" y="1145141"/>
            <a:chExt cx="1463357" cy="1687730"/>
          </a:xfrm>
        </p:grpSpPr>
        <p:sp>
          <p:nvSpPr>
            <p:cNvPr id="34" name="TextBox 33"/>
            <p:cNvSpPr txBox="1"/>
            <p:nvPr userDrawn="1"/>
          </p:nvSpPr>
          <p:spPr>
            <a:xfrm>
              <a:off x="128402" y="1145141"/>
              <a:ext cx="1463357" cy="307777"/>
            </a:xfrm>
            <a:prstGeom prst="rect">
              <a:avLst/>
            </a:prstGeom>
            <a:solidFill>
              <a:srgbClr val="ABD99B"/>
            </a:solidFill>
            <a:ln>
              <a:solidFill>
                <a:srgbClr val="ABD99B"/>
              </a:solidFill>
            </a:ln>
          </p:spPr>
          <p:txBody>
            <a:bodyPr wrap="square" rtlCol="0">
              <a:noAutofit/>
            </a:bodyPr>
            <a:lstStyle/>
            <a:p>
              <a:pPr algn="ctr"/>
              <a:endParaRPr lang="en-GB" sz="1400" b="1" dirty="0" smtClean="0">
                <a:solidFill>
                  <a:schemeClr val="bg1"/>
                </a:solidFill>
                <a:latin typeface="+mj-lt"/>
                <a:cs typeface="Calibri Light"/>
              </a:endParaRPr>
            </a:p>
          </p:txBody>
        </p:sp>
        <p:sp>
          <p:nvSpPr>
            <p:cNvPr id="35" name="TextBox 34"/>
            <p:cNvSpPr txBox="1"/>
            <p:nvPr userDrawn="1"/>
          </p:nvSpPr>
          <p:spPr>
            <a:xfrm>
              <a:off x="129183" y="1447876"/>
              <a:ext cx="1458000" cy="1384995"/>
            </a:xfrm>
            <a:prstGeom prst="rect">
              <a:avLst/>
            </a:prstGeom>
            <a:noFill/>
            <a:ln>
              <a:solidFill>
                <a:srgbClr val="ABD99B"/>
              </a:solidFill>
            </a:ln>
          </p:spPr>
          <p:txBody>
            <a:bodyPr wrap="square" rtlCol="0">
              <a:noAutofit/>
            </a:bodyPr>
            <a:lstStyle/>
            <a:p>
              <a:pPr algn="ctr"/>
              <a:endParaRPr lang="en-GB" sz="1400" dirty="0" smtClean="0">
                <a:latin typeface="+mj-lt"/>
                <a:cs typeface="Calibri Light"/>
              </a:endParaRPr>
            </a:p>
            <a:p>
              <a:pPr algn="ctr"/>
              <a:endParaRPr lang="en-GB" sz="1400" dirty="0" smtClean="0">
                <a:latin typeface="+mj-lt"/>
                <a:cs typeface="Calibri Light"/>
              </a:endParaRPr>
            </a:p>
            <a:p>
              <a:pPr algn="ctr"/>
              <a:endParaRPr lang="en-GB" sz="1400" dirty="0" smtClean="0">
                <a:latin typeface="+mj-lt"/>
                <a:cs typeface="Calibri Light"/>
              </a:endParaRPr>
            </a:p>
            <a:p>
              <a:pPr algn="ctr"/>
              <a:endParaRPr lang="en-GB" sz="1400" dirty="0" smtClean="0">
                <a:latin typeface="+mj-lt"/>
                <a:cs typeface="Calibri Light"/>
              </a:endParaRPr>
            </a:p>
          </p:txBody>
        </p:sp>
      </p:grpSp>
      <p:sp>
        <p:nvSpPr>
          <p:cNvPr id="36" name="Text Placeholder 9"/>
          <p:cNvSpPr>
            <a:spLocks noGrp="1"/>
          </p:cNvSpPr>
          <p:nvPr>
            <p:ph type="body" sz="quarter" idx="30" hasCustomPrompt="1"/>
          </p:nvPr>
        </p:nvSpPr>
        <p:spPr>
          <a:xfrm>
            <a:off x="7457684" y="1103534"/>
            <a:ext cx="1465262" cy="325437"/>
          </a:xfrm>
          <a:prstGeom prst="rect">
            <a:avLst/>
          </a:prstGeom>
        </p:spPr>
        <p:txBody>
          <a:bodyPr/>
          <a:lstStyle>
            <a:lvl1pPr marL="0" indent="0" algn="ctr">
              <a:buNone/>
              <a:defRPr sz="1400" b="1" baseline="0">
                <a:solidFill>
                  <a:schemeClr val="bg1"/>
                </a:solidFill>
              </a:defRPr>
            </a:lvl1pPr>
          </a:lstStyle>
          <a:p>
            <a:pPr lvl="0"/>
            <a:r>
              <a:rPr lang="en-GB" dirty="0" smtClean="0"/>
              <a:t>CLIENT DETAILS</a:t>
            </a:r>
            <a:endParaRPr lang="en-GB" dirty="0"/>
          </a:p>
        </p:txBody>
      </p:sp>
      <p:sp>
        <p:nvSpPr>
          <p:cNvPr id="37" name="Text Placeholder 11"/>
          <p:cNvSpPr>
            <a:spLocks noGrp="1"/>
          </p:cNvSpPr>
          <p:nvPr>
            <p:ph type="body" sz="quarter" idx="31" hasCustomPrompt="1"/>
          </p:nvPr>
        </p:nvSpPr>
        <p:spPr>
          <a:xfrm>
            <a:off x="7464946" y="1450737"/>
            <a:ext cx="1465262" cy="1368425"/>
          </a:xfrm>
          <a:prstGeom prst="rect">
            <a:avLst/>
          </a:prstGeom>
        </p:spPr>
        <p:txBody>
          <a:bodyPr anchor="ctr"/>
          <a:lstStyle>
            <a:lvl1pPr marL="0" indent="0" algn="ctr">
              <a:buNone/>
              <a:defRPr sz="1400" baseline="0"/>
            </a:lvl1pPr>
          </a:lstStyle>
          <a:p>
            <a:pPr lvl="0"/>
            <a:r>
              <a:rPr lang="en-US" dirty="0" smtClean="0"/>
              <a:t>Deal details and logo (optional)</a:t>
            </a:r>
            <a:endParaRPr lang="en-GB" dirty="0"/>
          </a:p>
        </p:txBody>
      </p:sp>
      <p:grpSp>
        <p:nvGrpSpPr>
          <p:cNvPr id="38" name="Group 37"/>
          <p:cNvGrpSpPr/>
          <p:nvPr userDrawn="1"/>
        </p:nvGrpSpPr>
        <p:grpSpPr>
          <a:xfrm>
            <a:off x="113179" y="2962235"/>
            <a:ext cx="1463805" cy="1696732"/>
            <a:chOff x="123378" y="1136139"/>
            <a:chExt cx="1463805" cy="1696732"/>
          </a:xfrm>
        </p:grpSpPr>
        <p:sp>
          <p:nvSpPr>
            <p:cNvPr id="39" name="TextBox 38"/>
            <p:cNvSpPr txBox="1"/>
            <p:nvPr userDrawn="1"/>
          </p:nvSpPr>
          <p:spPr>
            <a:xfrm>
              <a:off x="123378" y="1136139"/>
              <a:ext cx="1463357" cy="307777"/>
            </a:xfrm>
            <a:prstGeom prst="rect">
              <a:avLst/>
            </a:prstGeom>
            <a:solidFill>
              <a:srgbClr val="ABD99B"/>
            </a:solidFill>
            <a:ln>
              <a:solidFill>
                <a:srgbClr val="ABD99B"/>
              </a:solidFill>
            </a:ln>
          </p:spPr>
          <p:txBody>
            <a:bodyPr wrap="square" rtlCol="0">
              <a:noAutofit/>
            </a:bodyPr>
            <a:lstStyle/>
            <a:p>
              <a:pPr algn="ctr"/>
              <a:endParaRPr lang="en-GB" sz="1400" b="1" dirty="0" smtClean="0">
                <a:solidFill>
                  <a:schemeClr val="bg1"/>
                </a:solidFill>
                <a:latin typeface="+mj-lt"/>
                <a:cs typeface="Calibri Light"/>
              </a:endParaRPr>
            </a:p>
          </p:txBody>
        </p:sp>
        <p:sp>
          <p:nvSpPr>
            <p:cNvPr id="40" name="TextBox 39"/>
            <p:cNvSpPr txBox="1"/>
            <p:nvPr userDrawn="1"/>
          </p:nvSpPr>
          <p:spPr>
            <a:xfrm>
              <a:off x="129183" y="1447876"/>
              <a:ext cx="1458000" cy="1384995"/>
            </a:xfrm>
            <a:prstGeom prst="rect">
              <a:avLst/>
            </a:prstGeom>
            <a:noFill/>
            <a:ln>
              <a:solidFill>
                <a:srgbClr val="ABD99B"/>
              </a:solidFill>
            </a:ln>
          </p:spPr>
          <p:txBody>
            <a:bodyPr wrap="square" rtlCol="0">
              <a:noAutofit/>
            </a:bodyPr>
            <a:lstStyle/>
            <a:p>
              <a:pPr algn="ctr"/>
              <a:endParaRPr lang="en-GB" sz="1400" dirty="0" smtClean="0">
                <a:latin typeface="+mj-lt"/>
                <a:cs typeface="Calibri Light"/>
              </a:endParaRPr>
            </a:p>
            <a:p>
              <a:pPr algn="ctr"/>
              <a:endParaRPr lang="en-GB" sz="1400" dirty="0" smtClean="0">
                <a:latin typeface="+mj-lt"/>
                <a:cs typeface="Calibri Light"/>
              </a:endParaRPr>
            </a:p>
            <a:p>
              <a:pPr algn="ctr"/>
              <a:endParaRPr lang="en-GB" sz="1400" dirty="0" smtClean="0">
                <a:latin typeface="+mj-lt"/>
                <a:cs typeface="Calibri Light"/>
              </a:endParaRPr>
            </a:p>
            <a:p>
              <a:pPr algn="ctr"/>
              <a:endParaRPr lang="en-GB" sz="1400" dirty="0" smtClean="0">
                <a:latin typeface="+mj-lt"/>
                <a:cs typeface="Calibri Light"/>
              </a:endParaRPr>
            </a:p>
          </p:txBody>
        </p:sp>
      </p:grpSp>
      <p:sp>
        <p:nvSpPr>
          <p:cNvPr id="41" name="Text Placeholder 5"/>
          <p:cNvSpPr>
            <a:spLocks noGrp="1"/>
          </p:cNvSpPr>
          <p:nvPr>
            <p:ph type="body" sz="quarter" idx="32" hasCustomPrompt="1"/>
          </p:nvPr>
        </p:nvSpPr>
        <p:spPr>
          <a:xfrm>
            <a:off x="118389" y="3273896"/>
            <a:ext cx="1458912" cy="1384300"/>
          </a:xfrm>
          <a:prstGeom prst="rect">
            <a:avLst/>
          </a:prstGeom>
        </p:spPr>
        <p:txBody>
          <a:bodyPr anchor="ctr"/>
          <a:lstStyle>
            <a:lvl1pPr marL="0" indent="0" algn="ctr">
              <a:buNone/>
              <a:defRPr sz="1400" baseline="0"/>
            </a:lvl1pPr>
          </a:lstStyle>
          <a:p>
            <a:pPr lvl="0"/>
            <a:r>
              <a:rPr lang="en-US" dirty="0" smtClean="0"/>
              <a:t>Deal details and logo (optional)</a:t>
            </a:r>
            <a:endParaRPr lang="en-GB" dirty="0"/>
          </a:p>
        </p:txBody>
      </p:sp>
      <p:sp>
        <p:nvSpPr>
          <p:cNvPr id="42" name="Text Placeholder 9"/>
          <p:cNvSpPr>
            <a:spLocks noGrp="1"/>
          </p:cNvSpPr>
          <p:nvPr>
            <p:ph type="body" sz="quarter" idx="33" hasCustomPrompt="1"/>
          </p:nvPr>
        </p:nvSpPr>
        <p:spPr>
          <a:xfrm>
            <a:off x="124739" y="2964141"/>
            <a:ext cx="1465262" cy="325437"/>
          </a:xfrm>
          <a:prstGeom prst="rect">
            <a:avLst/>
          </a:prstGeom>
        </p:spPr>
        <p:txBody>
          <a:bodyPr/>
          <a:lstStyle>
            <a:lvl1pPr marL="0" indent="0" algn="ctr">
              <a:buNone/>
              <a:defRPr sz="1400" b="1" baseline="0">
                <a:solidFill>
                  <a:schemeClr val="bg1"/>
                </a:solidFill>
              </a:defRPr>
            </a:lvl1pPr>
          </a:lstStyle>
          <a:p>
            <a:pPr lvl="0"/>
            <a:r>
              <a:rPr lang="en-GB" dirty="0" smtClean="0"/>
              <a:t>CLIENT DETAILS</a:t>
            </a:r>
            <a:endParaRPr lang="en-GB" dirty="0"/>
          </a:p>
        </p:txBody>
      </p:sp>
      <p:grpSp>
        <p:nvGrpSpPr>
          <p:cNvPr id="43" name="Group 42"/>
          <p:cNvGrpSpPr/>
          <p:nvPr userDrawn="1"/>
        </p:nvGrpSpPr>
        <p:grpSpPr>
          <a:xfrm>
            <a:off x="1995075" y="2965963"/>
            <a:ext cx="1463357" cy="1706780"/>
            <a:chOff x="128402" y="1126091"/>
            <a:chExt cx="1463357" cy="1706780"/>
          </a:xfrm>
        </p:grpSpPr>
        <p:sp>
          <p:nvSpPr>
            <p:cNvPr id="44" name="TextBox 43"/>
            <p:cNvSpPr txBox="1"/>
            <p:nvPr userDrawn="1"/>
          </p:nvSpPr>
          <p:spPr>
            <a:xfrm>
              <a:off x="128402" y="1126091"/>
              <a:ext cx="1463357" cy="307777"/>
            </a:xfrm>
            <a:prstGeom prst="rect">
              <a:avLst/>
            </a:prstGeom>
            <a:solidFill>
              <a:srgbClr val="ABD99B"/>
            </a:solidFill>
            <a:ln>
              <a:solidFill>
                <a:srgbClr val="ABD99B"/>
              </a:solidFill>
            </a:ln>
          </p:spPr>
          <p:txBody>
            <a:bodyPr wrap="square" rtlCol="0">
              <a:noAutofit/>
            </a:bodyPr>
            <a:lstStyle/>
            <a:p>
              <a:pPr algn="ctr"/>
              <a:endParaRPr lang="en-GB" sz="1400" b="1" dirty="0" smtClean="0">
                <a:solidFill>
                  <a:schemeClr val="bg1"/>
                </a:solidFill>
                <a:latin typeface="+mj-lt"/>
                <a:cs typeface="Calibri Light"/>
              </a:endParaRPr>
            </a:p>
          </p:txBody>
        </p:sp>
        <p:sp>
          <p:nvSpPr>
            <p:cNvPr id="45" name="TextBox 44"/>
            <p:cNvSpPr txBox="1"/>
            <p:nvPr userDrawn="1"/>
          </p:nvSpPr>
          <p:spPr>
            <a:xfrm>
              <a:off x="129183" y="1447876"/>
              <a:ext cx="1458000" cy="1384995"/>
            </a:xfrm>
            <a:prstGeom prst="rect">
              <a:avLst/>
            </a:prstGeom>
            <a:noFill/>
            <a:ln>
              <a:solidFill>
                <a:srgbClr val="ABD99B"/>
              </a:solidFill>
            </a:ln>
          </p:spPr>
          <p:txBody>
            <a:bodyPr wrap="square" rtlCol="0">
              <a:noAutofit/>
            </a:bodyPr>
            <a:lstStyle/>
            <a:p>
              <a:pPr algn="ctr"/>
              <a:endParaRPr lang="en-GB" sz="1400" dirty="0" smtClean="0">
                <a:latin typeface="+mj-lt"/>
                <a:cs typeface="Calibri Light"/>
              </a:endParaRPr>
            </a:p>
            <a:p>
              <a:pPr algn="ctr"/>
              <a:endParaRPr lang="en-GB" sz="1400" dirty="0" smtClean="0">
                <a:latin typeface="+mj-lt"/>
                <a:cs typeface="Calibri Light"/>
              </a:endParaRPr>
            </a:p>
            <a:p>
              <a:pPr algn="ctr"/>
              <a:endParaRPr lang="en-GB" sz="1400" dirty="0" smtClean="0">
                <a:latin typeface="+mj-lt"/>
                <a:cs typeface="Calibri Light"/>
              </a:endParaRPr>
            </a:p>
            <a:p>
              <a:pPr algn="ctr"/>
              <a:endParaRPr lang="en-GB" sz="1400" dirty="0" smtClean="0">
                <a:latin typeface="+mj-lt"/>
                <a:cs typeface="Calibri Light"/>
              </a:endParaRPr>
            </a:p>
          </p:txBody>
        </p:sp>
      </p:grpSp>
      <p:sp>
        <p:nvSpPr>
          <p:cNvPr id="46" name="Text Placeholder 9"/>
          <p:cNvSpPr>
            <a:spLocks noGrp="1"/>
          </p:cNvSpPr>
          <p:nvPr>
            <p:ph type="body" sz="quarter" idx="34" hasCustomPrompt="1"/>
          </p:nvPr>
        </p:nvSpPr>
        <p:spPr>
          <a:xfrm>
            <a:off x="2001838" y="2948535"/>
            <a:ext cx="1465262" cy="325437"/>
          </a:xfrm>
          <a:prstGeom prst="rect">
            <a:avLst/>
          </a:prstGeom>
        </p:spPr>
        <p:txBody>
          <a:bodyPr/>
          <a:lstStyle>
            <a:lvl1pPr marL="0" indent="0" algn="ctr">
              <a:buNone/>
              <a:defRPr sz="1400" b="1" baseline="0">
                <a:solidFill>
                  <a:schemeClr val="bg1"/>
                </a:solidFill>
              </a:defRPr>
            </a:lvl1pPr>
          </a:lstStyle>
          <a:p>
            <a:pPr lvl="0"/>
            <a:r>
              <a:rPr lang="en-GB" dirty="0" smtClean="0"/>
              <a:t>CLIENT DETAILS</a:t>
            </a:r>
            <a:endParaRPr lang="en-GB" dirty="0"/>
          </a:p>
        </p:txBody>
      </p:sp>
      <p:sp>
        <p:nvSpPr>
          <p:cNvPr id="47" name="Text Placeholder 11"/>
          <p:cNvSpPr>
            <a:spLocks noGrp="1"/>
          </p:cNvSpPr>
          <p:nvPr>
            <p:ph type="body" sz="quarter" idx="35" hasCustomPrompt="1"/>
          </p:nvPr>
        </p:nvSpPr>
        <p:spPr>
          <a:xfrm>
            <a:off x="2001838" y="3289300"/>
            <a:ext cx="1465262" cy="1368425"/>
          </a:xfrm>
          <a:prstGeom prst="rect">
            <a:avLst/>
          </a:prstGeom>
        </p:spPr>
        <p:txBody>
          <a:bodyPr anchor="ctr"/>
          <a:lstStyle>
            <a:lvl1pPr marL="0" indent="0" algn="ctr">
              <a:buNone/>
              <a:defRPr sz="1400" baseline="0"/>
            </a:lvl1pPr>
          </a:lstStyle>
          <a:p>
            <a:pPr lvl="0"/>
            <a:r>
              <a:rPr lang="en-US" dirty="0" smtClean="0"/>
              <a:t>Deal details and logo (optional)</a:t>
            </a:r>
            <a:endParaRPr lang="en-GB" dirty="0"/>
          </a:p>
        </p:txBody>
      </p:sp>
      <p:grpSp>
        <p:nvGrpSpPr>
          <p:cNvPr id="48" name="Group 47"/>
          <p:cNvGrpSpPr/>
          <p:nvPr userDrawn="1"/>
        </p:nvGrpSpPr>
        <p:grpSpPr>
          <a:xfrm>
            <a:off x="3816652" y="2959068"/>
            <a:ext cx="1463357" cy="1706780"/>
            <a:chOff x="128402" y="1126091"/>
            <a:chExt cx="1463357" cy="1706780"/>
          </a:xfrm>
        </p:grpSpPr>
        <p:sp>
          <p:nvSpPr>
            <p:cNvPr id="49" name="TextBox 48"/>
            <p:cNvSpPr txBox="1"/>
            <p:nvPr userDrawn="1"/>
          </p:nvSpPr>
          <p:spPr>
            <a:xfrm>
              <a:off x="128402" y="1126091"/>
              <a:ext cx="1463357" cy="307777"/>
            </a:xfrm>
            <a:prstGeom prst="rect">
              <a:avLst/>
            </a:prstGeom>
            <a:solidFill>
              <a:srgbClr val="ABD99B"/>
            </a:solidFill>
            <a:ln>
              <a:solidFill>
                <a:srgbClr val="ABD99B"/>
              </a:solidFill>
            </a:ln>
          </p:spPr>
          <p:txBody>
            <a:bodyPr wrap="square" rtlCol="0">
              <a:noAutofit/>
            </a:bodyPr>
            <a:lstStyle/>
            <a:p>
              <a:pPr algn="ctr"/>
              <a:endParaRPr lang="en-GB" sz="1400" b="1" dirty="0" smtClean="0">
                <a:solidFill>
                  <a:schemeClr val="bg1"/>
                </a:solidFill>
                <a:latin typeface="+mj-lt"/>
                <a:cs typeface="Calibri Light"/>
              </a:endParaRPr>
            </a:p>
          </p:txBody>
        </p:sp>
        <p:sp>
          <p:nvSpPr>
            <p:cNvPr id="50" name="TextBox 49"/>
            <p:cNvSpPr txBox="1"/>
            <p:nvPr userDrawn="1"/>
          </p:nvSpPr>
          <p:spPr>
            <a:xfrm>
              <a:off x="129183" y="1447876"/>
              <a:ext cx="1458000" cy="1384995"/>
            </a:xfrm>
            <a:prstGeom prst="rect">
              <a:avLst/>
            </a:prstGeom>
            <a:noFill/>
            <a:ln>
              <a:solidFill>
                <a:srgbClr val="ABD99B"/>
              </a:solidFill>
            </a:ln>
          </p:spPr>
          <p:txBody>
            <a:bodyPr wrap="square" rtlCol="0">
              <a:noAutofit/>
            </a:bodyPr>
            <a:lstStyle/>
            <a:p>
              <a:pPr algn="ctr"/>
              <a:endParaRPr lang="en-GB" sz="1400" dirty="0" smtClean="0">
                <a:latin typeface="+mj-lt"/>
                <a:cs typeface="Calibri Light"/>
              </a:endParaRPr>
            </a:p>
            <a:p>
              <a:pPr algn="ctr"/>
              <a:endParaRPr lang="en-GB" sz="1400" dirty="0" smtClean="0">
                <a:latin typeface="+mj-lt"/>
                <a:cs typeface="Calibri Light"/>
              </a:endParaRPr>
            </a:p>
            <a:p>
              <a:pPr algn="ctr"/>
              <a:endParaRPr lang="en-GB" sz="1400" dirty="0" smtClean="0">
                <a:latin typeface="+mj-lt"/>
                <a:cs typeface="Calibri Light"/>
              </a:endParaRPr>
            </a:p>
            <a:p>
              <a:pPr algn="ctr"/>
              <a:endParaRPr lang="en-GB" sz="1400" dirty="0" smtClean="0">
                <a:latin typeface="+mj-lt"/>
                <a:cs typeface="Calibri Light"/>
              </a:endParaRPr>
            </a:p>
          </p:txBody>
        </p:sp>
      </p:grpSp>
      <p:sp>
        <p:nvSpPr>
          <p:cNvPr id="51" name="Text Placeholder 9"/>
          <p:cNvSpPr>
            <a:spLocks noGrp="1"/>
          </p:cNvSpPr>
          <p:nvPr>
            <p:ph type="body" sz="quarter" idx="36" hasCustomPrompt="1"/>
          </p:nvPr>
        </p:nvSpPr>
        <p:spPr>
          <a:xfrm>
            <a:off x="3823415" y="2941640"/>
            <a:ext cx="1465262" cy="325437"/>
          </a:xfrm>
          <a:prstGeom prst="rect">
            <a:avLst/>
          </a:prstGeom>
        </p:spPr>
        <p:txBody>
          <a:bodyPr/>
          <a:lstStyle>
            <a:lvl1pPr marL="0" indent="0" algn="ctr">
              <a:buNone/>
              <a:defRPr sz="1400" b="1" baseline="0">
                <a:solidFill>
                  <a:schemeClr val="bg1"/>
                </a:solidFill>
              </a:defRPr>
            </a:lvl1pPr>
          </a:lstStyle>
          <a:p>
            <a:pPr lvl="0"/>
            <a:r>
              <a:rPr lang="en-GB" dirty="0" smtClean="0"/>
              <a:t>CLIENT DETAILS</a:t>
            </a:r>
            <a:endParaRPr lang="en-GB" dirty="0"/>
          </a:p>
        </p:txBody>
      </p:sp>
      <p:sp>
        <p:nvSpPr>
          <p:cNvPr id="52" name="Text Placeholder 11"/>
          <p:cNvSpPr>
            <a:spLocks noGrp="1"/>
          </p:cNvSpPr>
          <p:nvPr>
            <p:ph type="body" sz="quarter" idx="37" hasCustomPrompt="1"/>
          </p:nvPr>
        </p:nvSpPr>
        <p:spPr>
          <a:xfrm>
            <a:off x="3823415" y="3282405"/>
            <a:ext cx="1465262" cy="1368425"/>
          </a:xfrm>
          <a:prstGeom prst="rect">
            <a:avLst/>
          </a:prstGeom>
        </p:spPr>
        <p:txBody>
          <a:bodyPr anchor="ctr"/>
          <a:lstStyle>
            <a:lvl1pPr marL="0" indent="0" algn="ctr">
              <a:buNone/>
              <a:defRPr sz="1400" baseline="0"/>
            </a:lvl1pPr>
          </a:lstStyle>
          <a:p>
            <a:pPr lvl="0"/>
            <a:r>
              <a:rPr lang="en-US" dirty="0" smtClean="0"/>
              <a:t>Deal details and logo (optional)</a:t>
            </a:r>
            <a:endParaRPr lang="en-GB" dirty="0"/>
          </a:p>
        </p:txBody>
      </p:sp>
      <p:grpSp>
        <p:nvGrpSpPr>
          <p:cNvPr id="53" name="Group 52"/>
          <p:cNvGrpSpPr/>
          <p:nvPr userDrawn="1"/>
        </p:nvGrpSpPr>
        <p:grpSpPr>
          <a:xfrm>
            <a:off x="5605050" y="2959068"/>
            <a:ext cx="1463357" cy="1706780"/>
            <a:chOff x="128402" y="1126091"/>
            <a:chExt cx="1463357" cy="1706780"/>
          </a:xfrm>
        </p:grpSpPr>
        <p:sp>
          <p:nvSpPr>
            <p:cNvPr id="54" name="TextBox 53"/>
            <p:cNvSpPr txBox="1"/>
            <p:nvPr userDrawn="1"/>
          </p:nvSpPr>
          <p:spPr>
            <a:xfrm>
              <a:off x="128402" y="1126091"/>
              <a:ext cx="1463357" cy="307777"/>
            </a:xfrm>
            <a:prstGeom prst="rect">
              <a:avLst/>
            </a:prstGeom>
            <a:solidFill>
              <a:srgbClr val="ABD99B"/>
            </a:solidFill>
            <a:ln>
              <a:solidFill>
                <a:srgbClr val="ABD99B"/>
              </a:solidFill>
            </a:ln>
          </p:spPr>
          <p:txBody>
            <a:bodyPr wrap="square" rtlCol="0">
              <a:noAutofit/>
            </a:bodyPr>
            <a:lstStyle/>
            <a:p>
              <a:pPr algn="ctr"/>
              <a:endParaRPr lang="en-GB" sz="1400" b="1" dirty="0" smtClean="0">
                <a:solidFill>
                  <a:schemeClr val="bg1"/>
                </a:solidFill>
                <a:latin typeface="+mj-lt"/>
                <a:cs typeface="Calibri Light"/>
              </a:endParaRPr>
            </a:p>
          </p:txBody>
        </p:sp>
        <p:sp>
          <p:nvSpPr>
            <p:cNvPr id="55" name="TextBox 54"/>
            <p:cNvSpPr txBox="1"/>
            <p:nvPr userDrawn="1"/>
          </p:nvSpPr>
          <p:spPr>
            <a:xfrm>
              <a:off x="129183" y="1447876"/>
              <a:ext cx="1458000" cy="1384995"/>
            </a:xfrm>
            <a:prstGeom prst="rect">
              <a:avLst/>
            </a:prstGeom>
            <a:noFill/>
            <a:ln>
              <a:solidFill>
                <a:srgbClr val="ABD99B"/>
              </a:solidFill>
            </a:ln>
          </p:spPr>
          <p:txBody>
            <a:bodyPr wrap="square" rtlCol="0">
              <a:noAutofit/>
            </a:bodyPr>
            <a:lstStyle/>
            <a:p>
              <a:pPr algn="ctr"/>
              <a:endParaRPr lang="en-GB" sz="1400" dirty="0" smtClean="0">
                <a:latin typeface="+mj-lt"/>
                <a:cs typeface="Calibri Light"/>
              </a:endParaRPr>
            </a:p>
            <a:p>
              <a:pPr algn="ctr"/>
              <a:endParaRPr lang="en-GB" sz="1400" dirty="0" smtClean="0">
                <a:latin typeface="+mj-lt"/>
                <a:cs typeface="Calibri Light"/>
              </a:endParaRPr>
            </a:p>
            <a:p>
              <a:pPr algn="ctr"/>
              <a:endParaRPr lang="en-GB" sz="1400" dirty="0" smtClean="0">
                <a:latin typeface="+mj-lt"/>
                <a:cs typeface="Calibri Light"/>
              </a:endParaRPr>
            </a:p>
            <a:p>
              <a:pPr algn="ctr"/>
              <a:endParaRPr lang="en-GB" sz="1400" dirty="0" smtClean="0">
                <a:latin typeface="+mj-lt"/>
                <a:cs typeface="Calibri Light"/>
              </a:endParaRPr>
            </a:p>
          </p:txBody>
        </p:sp>
      </p:grpSp>
      <p:sp>
        <p:nvSpPr>
          <p:cNvPr id="56" name="Text Placeholder 9"/>
          <p:cNvSpPr>
            <a:spLocks noGrp="1"/>
          </p:cNvSpPr>
          <p:nvPr>
            <p:ph type="body" sz="quarter" idx="38" hasCustomPrompt="1"/>
          </p:nvPr>
        </p:nvSpPr>
        <p:spPr>
          <a:xfrm>
            <a:off x="5611813" y="2941640"/>
            <a:ext cx="1465262" cy="325437"/>
          </a:xfrm>
          <a:prstGeom prst="rect">
            <a:avLst/>
          </a:prstGeom>
        </p:spPr>
        <p:txBody>
          <a:bodyPr/>
          <a:lstStyle>
            <a:lvl1pPr marL="0" indent="0" algn="ctr">
              <a:buNone/>
              <a:defRPr sz="1400" b="1" baseline="0">
                <a:solidFill>
                  <a:schemeClr val="bg1"/>
                </a:solidFill>
              </a:defRPr>
            </a:lvl1pPr>
          </a:lstStyle>
          <a:p>
            <a:pPr lvl="0"/>
            <a:r>
              <a:rPr lang="en-GB" dirty="0" smtClean="0"/>
              <a:t>CLIENT DETAILS</a:t>
            </a:r>
            <a:endParaRPr lang="en-GB" dirty="0"/>
          </a:p>
        </p:txBody>
      </p:sp>
      <p:sp>
        <p:nvSpPr>
          <p:cNvPr id="61" name="Text Placeholder 11"/>
          <p:cNvSpPr>
            <a:spLocks noGrp="1"/>
          </p:cNvSpPr>
          <p:nvPr>
            <p:ph type="body" sz="quarter" idx="39" hasCustomPrompt="1"/>
          </p:nvPr>
        </p:nvSpPr>
        <p:spPr>
          <a:xfrm>
            <a:off x="5611813" y="3282405"/>
            <a:ext cx="1465262" cy="1368425"/>
          </a:xfrm>
          <a:prstGeom prst="rect">
            <a:avLst/>
          </a:prstGeom>
        </p:spPr>
        <p:txBody>
          <a:bodyPr anchor="ctr"/>
          <a:lstStyle>
            <a:lvl1pPr marL="0" indent="0" algn="ctr">
              <a:buNone/>
              <a:defRPr sz="1400" baseline="0"/>
            </a:lvl1pPr>
          </a:lstStyle>
          <a:p>
            <a:pPr lvl="0"/>
            <a:r>
              <a:rPr lang="en-US" dirty="0" smtClean="0"/>
              <a:t>Deal details and logo (optional)</a:t>
            </a:r>
            <a:endParaRPr lang="en-GB" dirty="0"/>
          </a:p>
        </p:txBody>
      </p:sp>
      <p:grpSp>
        <p:nvGrpSpPr>
          <p:cNvPr id="62" name="Group 61"/>
          <p:cNvGrpSpPr/>
          <p:nvPr userDrawn="1"/>
        </p:nvGrpSpPr>
        <p:grpSpPr>
          <a:xfrm>
            <a:off x="7473690" y="2945511"/>
            <a:ext cx="1463357" cy="1687730"/>
            <a:chOff x="128402" y="1145141"/>
            <a:chExt cx="1463357" cy="1687730"/>
          </a:xfrm>
        </p:grpSpPr>
        <p:sp>
          <p:nvSpPr>
            <p:cNvPr id="63" name="TextBox 62"/>
            <p:cNvSpPr txBox="1"/>
            <p:nvPr userDrawn="1"/>
          </p:nvSpPr>
          <p:spPr>
            <a:xfrm>
              <a:off x="128402" y="1145141"/>
              <a:ext cx="1463357" cy="307777"/>
            </a:xfrm>
            <a:prstGeom prst="rect">
              <a:avLst/>
            </a:prstGeom>
            <a:solidFill>
              <a:srgbClr val="ABD99B"/>
            </a:solidFill>
            <a:ln>
              <a:solidFill>
                <a:srgbClr val="ABD99B"/>
              </a:solidFill>
            </a:ln>
          </p:spPr>
          <p:txBody>
            <a:bodyPr wrap="square" rtlCol="0">
              <a:noAutofit/>
            </a:bodyPr>
            <a:lstStyle/>
            <a:p>
              <a:pPr algn="ctr"/>
              <a:endParaRPr lang="en-GB" sz="1400" b="1" dirty="0" smtClean="0">
                <a:solidFill>
                  <a:schemeClr val="bg1"/>
                </a:solidFill>
                <a:latin typeface="+mj-lt"/>
                <a:cs typeface="Calibri Light"/>
              </a:endParaRPr>
            </a:p>
          </p:txBody>
        </p:sp>
        <p:sp>
          <p:nvSpPr>
            <p:cNvPr id="64" name="TextBox 63"/>
            <p:cNvSpPr txBox="1"/>
            <p:nvPr userDrawn="1"/>
          </p:nvSpPr>
          <p:spPr>
            <a:xfrm>
              <a:off x="129183" y="1447876"/>
              <a:ext cx="1458000" cy="1384995"/>
            </a:xfrm>
            <a:prstGeom prst="rect">
              <a:avLst/>
            </a:prstGeom>
            <a:noFill/>
            <a:ln>
              <a:solidFill>
                <a:srgbClr val="ABD99B"/>
              </a:solidFill>
            </a:ln>
          </p:spPr>
          <p:txBody>
            <a:bodyPr wrap="square" rtlCol="0">
              <a:noAutofit/>
            </a:bodyPr>
            <a:lstStyle/>
            <a:p>
              <a:pPr algn="ctr"/>
              <a:endParaRPr lang="en-GB" sz="1400" dirty="0" smtClean="0">
                <a:latin typeface="+mj-lt"/>
                <a:cs typeface="Calibri Light"/>
              </a:endParaRPr>
            </a:p>
            <a:p>
              <a:pPr algn="ctr"/>
              <a:endParaRPr lang="en-GB" sz="1400" dirty="0" smtClean="0">
                <a:latin typeface="+mj-lt"/>
                <a:cs typeface="Calibri Light"/>
              </a:endParaRPr>
            </a:p>
            <a:p>
              <a:pPr algn="ctr"/>
              <a:endParaRPr lang="en-GB" sz="1400" dirty="0" smtClean="0">
                <a:latin typeface="+mj-lt"/>
                <a:cs typeface="Calibri Light"/>
              </a:endParaRPr>
            </a:p>
            <a:p>
              <a:pPr algn="ctr"/>
              <a:endParaRPr lang="en-GB" sz="1400" dirty="0" smtClean="0">
                <a:latin typeface="+mj-lt"/>
                <a:cs typeface="Calibri Light"/>
              </a:endParaRPr>
            </a:p>
          </p:txBody>
        </p:sp>
      </p:grpSp>
      <p:sp>
        <p:nvSpPr>
          <p:cNvPr id="65" name="Text Placeholder 9"/>
          <p:cNvSpPr>
            <a:spLocks noGrp="1"/>
          </p:cNvSpPr>
          <p:nvPr>
            <p:ph type="body" sz="quarter" idx="40" hasCustomPrompt="1"/>
          </p:nvPr>
        </p:nvSpPr>
        <p:spPr>
          <a:xfrm>
            <a:off x="7467209" y="2922809"/>
            <a:ext cx="1465262" cy="325437"/>
          </a:xfrm>
          <a:prstGeom prst="rect">
            <a:avLst/>
          </a:prstGeom>
        </p:spPr>
        <p:txBody>
          <a:bodyPr/>
          <a:lstStyle>
            <a:lvl1pPr marL="0" indent="0" algn="ctr">
              <a:buNone/>
              <a:defRPr sz="1400" b="1" baseline="0">
                <a:solidFill>
                  <a:schemeClr val="bg1"/>
                </a:solidFill>
              </a:defRPr>
            </a:lvl1pPr>
          </a:lstStyle>
          <a:p>
            <a:pPr lvl="0"/>
            <a:r>
              <a:rPr lang="en-GB" dirty="0" smtClean="0"/>
              <a:t>CLIENT DETAILS</a:t>
            </a:r>
            <a:endParaRPr lang="en-GB" dirty="0"/>
          </a:p>
        </p:txBody>
      </p:sp>
      <p:sp>
        <p:nvSpPr>
          <p:cNvPr id="66" name="Text Placeholder 11"/>
          <p:cNvSpPr>
            <a:spLocks noGrp="1"/>
          </p:cNvSpPr>
          <p:nvPr>
            <p:ph type="body" sz="quarter" idx="41" hasCustomPrompt="1"/>
          </p:nvPr>
        </p:nvSpPr>
        <p:spPr>
          <a:xfrm>
            <a:off x="7474471" y="3270012"/>
            <a:ext cx="1465262" cy="1368425"/>
          </a:xfrm>
          <a:prstGeom prst="rect">
            <a:avLst/>
          </a:prstGeom>
        </p:spPr>
        <p:txBody>
          <a:bodyPr anchor="ctr"/>
          <a:lstStyle>
            <a:lvl1pPr marL="0" indent="0" algn="ctr">
              <a:buNone/>
              <a:defRPr sz="1400" baseline="0"/>
            </a:lvl1pPr>
          </a:lstStyle>
          <a:p>
            <a:pPr lvl="0"/>
            <a:r>
              <a:rPr lang="en-US" dirty="0" smtClean="0"/>
              <a:t>Deal details and logo (optional)</a:t>
            </a:r>
            <a:endParaRPr lang="en-GB" dirty="0"/>
          </a:p>
        </p:txBody>
      </p:sp>
    </p:spTree>
    <p:extLst>
      <p:ext uri="{BB962C8B-B14F-4D97-AF65-F5344CB8AC3E}">
        <p14:creationId xmlns:p14="http://schemas.microsoft.com/office/powerpoint/2010/main" val="12095142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mbstones - secondary colour palette_2">
    <p:spTree>
      <p:nvGrpSpPr>
        <p:cNvPr id="1" name=""/>
        <p:cNvGrpSpPr/>
        <p:nvPr/>
      </p:nvGrpSpPr>
      <p:grpSpPr>
        <a:xfrm>
          <a:off x="0" y="0"/>
          <a:ext cx="0" cy="0"/>
          <a:chOff x="0" y="0"/>
          <a:chExt cx="0" cy="0"/>
        </a:xfrm>
      </p:grpSpPr>
      <p:sp>
        <p:nvSpPr>
          <p:cNvPr id="123" name="Title 6"/>
          <p:cNvSpPr>
            <a:spLocks noGrp="1"/>
          </p:cNvSpPr>
          <p:nvPr>
            <p:ph type="title" hasCustomPrompt="1"/>
          </p:nvPr>
        </p:nvSpPr>
        <p:spPr>
          <a:xfrm>
            <a:off x="108864" y="265115"/>
            <a:ext cx="8818658" cy="857250"/>
          </a:xfrm>
          <a:prstGeom prst="rect">
            <a:avLst/>
          </a:prstGeom>
        </p:spPr>
        <p:txBody>
          <a:bodyPr vert="horz"/>
          <a:lstStyle>
            <a:lvl1pPr algn="l">
              <a:defRPr sz="3200" b="1">
                <a:solidFill>
                  <a:schemeClr val="tx1">
                    <a:lumMod val="65000"/>
                    <a:lumOff val="35000"/>
                  </a:schemeClr>
                </a:solidFill>
                <a:latin typeface="Lucida Bright"/>
                <a:cs typeface="Lucida Bright"/>
              </a:defRPr>
            </a:lvl1pPr>
          </a:lstStyle>
          <a:p>
            <a:r>
              <a:rPr lang="en-GB" dirty="0" smtClean="0"/>
              <a:t>Tombstones 32pt (Lucida Bright Bold)</a:t>
            </a:r>
            <a:endParaRPr lang="en-US" dirty="0"/>
          </a:p>
        </p:txBody>
      </p:sp>
      <p:sp>
        <p:nvSpPr>
          <p:cNvPr id="125" name="Slide Number Placeholder 3"/>
          <p:cNvSpPr txBox="1">
            <a:spLocks/>
          </p:cNvSpPr>
          <p:nvPr userDrawn="1"/>
        </p:nvSpPr>
        <p:spPr>
          <a:xfrm>
            <a:off x="55878" y="4722416"/>
            <a:ext cx="2133600" cy="273844"/>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E232FBC-9513-214D-A32A-34EAC73D05C5}" type="slidenum">
              <a:rPr lang="en-US" sz="800" smtClean="0">
                <a:solidFill>
                  <a:schemeClr val="tx1">
                    <a:lumMod val="65000"/>
                    <a:lumOff val="35000"/>
                  </a:schemeClr>
                </a:solidFill>
              </a:rPr>
              <a:pPr/>
              <a:t>‹#›</a:t>
            </a:fld>
            <a:endParaRPr lang="en-US" sz="1100" dirty="0">
              <a:solidFill>
                <a:schemeClr val="tx1">
                  <a:lumMod val="65000"/>
                  <a:lumOff val="35000"/>
                </a:schemeClr>
              </a:solidFill>
            </a:endParaRPr>
          </a:p>
        </p:txBody>
      </p:sp>
      <p:grpSp>
        <p:nvGrpSpPr>
          <p:cNvPr id="129" name="Group 128"/>
          <p:cNvGrpSpPr/>
          <p:nvPr userDrawn="1"/>
        </p:nvGrpSpPr>
        <p:grpSpPr>
          <a:xfrm>
            <a:off x="8005790" y="69453"/>
            <a:ext cx="1031734" cy="882314"/>
            <a:chOff x="7962248" y="69453"/>
            <a:chExt cx="1031734" cy="882314"/>
          </a:xfrm>
        </p:grpSpPr>
        <p:pic>
          <p:nvPicPr>
            <p:cNvPr id="130" name="Picture 2" descr="W:\Marketing\Logos\Wiggin Logos\Wigginlogo_with_triangles.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l="-1"/>
            <a:stretch/>
          </p:blipFill>
          <p:spPr bwMode="auto">
            <a:xfrm>
              <a:off x="7962248" y="69453"/>
              <a:ext cx="1031734" cy="665249"/>
            </a:xfrm>
            <a:prstGeom prst="rect">
              <a:avLst/>
            </a:prstGeom>
            <a:noFill/>
            <a:extLst>
              <a:ext uri="{909E8E84-426E-40DD-AFC4-6F175D3DCCD1}">
                <a14:hiddenFill xmlns:a14="http://schemas.microsoft.com/office/drawing/2010/main">
                  <a:solidFill>
                    <a:srgbClr val="FFFFFF"/>
                  </a:solidFill>
                </a14:hiddenFill>
              </a:ext>
            </a:extLst>
          </p:spPr>
        </p:pic>
        <p:sp>
          <p:nvSpPr>
            <p:cNvPr id="131" name="TextBox 130"/>
            <p:cNvSpPr txBox="1"/>
            <p:nvPr userDrawn="1"/>
          </p:nvSpPr>
          <p:spPr>
            <a:xfrm>
              <a:off x="8238019" y="643990"/>
              <a:ext cx="137886" cy="307777"/>
            </a:xfrm>
            <a:prstGeom prst="rect">
              <a:avLst/>
            </a:prstGeom>
            <a:solidFill>
              <a:schemeClr val="bg1"/>
            </a:solidFill>
          </p:spPr>
          <p:txBody>
            <a:bodyPr wrap="square" rtlCol="0">
              <a:spAutoFit/>
            </a:bodyPr>
            <a:lstStyle/>
            <a:p>
              <a:endParaRPr lang="en-GB" sz="1400" dirty="0" err="1" smtClean="0">
                <a:latin typeface="Calibri Light"/>
                <a:cs typeface="Calibri Light"/>
              </a:endParaRPr>
            </a:p>
          </p:txBody>
        </p:sp>
      </p:grpSp>
      <p:sp>
        <p:nvSpPr>
          <p:cNvPr id="133" name="Text Placeholder 9"/>
          <p:cNvSpPr>
            <a:spLocks noGrp="1"/>
          </p:cNvSpPr>
          <p:nvPr>
            <p:ph type="body" sz="quarter" idx="21" hasCustomPrompt="1"/>
          </p:nvPr>
        </p:nvSpPr>
        <p:spPr>
          <a:xfrm>
            <a:off x="230110" y="1099616"/>
            <a:ext cx="1465262" cy="325437"/>
          </a:xfrm>
          <a:prstGeom prst="rect">
            <a:avLst/>
          </a:prstGeom>
          <a:solidFill>
            <a:srgbClr val="BFE0E3"/>
          </a:solidFill>
          <a:ln>
            <a:solidFill>
              <a:srgbClr val="BFE0E3"/>
            </a:solidFill>
          </a:ln>
        </p:spPr>
        <p:txBody>
          <a:bodyPr anchor="ctr"/>
          <a:lstStyle>
            <a:lvl1pPr marL="0" indent="0" algn="ctr">
              <a:buNone/>
              <a:defRPr sz="1050" b="1" baseline="0">
                <a:solidFill>
                  <a:schemeClr val="bg1"/>
                </a:solidFill>
              </a:defRPr>
            </a:lvl1pPr>
          </a:lstStyle>
          <a:p>
            <a:pPr lvl="0"/>
            <a:r>
              <a:rPr lang="en-GB" dirty="0" smtClean="0"/>
              <a:t>CLIENT DETAILS</a:t>
            </a:r>
            <a:endParaRPr lang="en-GB" dirty="0"/>
          </a:p>
        </p:txBody>
      </p:sp>
      <p:sp>
        <p:nvSpPr>
          <p:cNvPr id="137" name="Text Placeholder 9"/>
          <p:cNvSpPr>
            <a:spLocks noGrp="1"/>
          </p:cNvSpPr>
          <p:nvPr>
            <p:ph type="body" sz="quarter" idx="24" hasCustomPrompt="1"/>
          </p:nvPr>
        </p:nvSpPr>
        <p:spPr>
          <a:xfrm>
            <a:off x="2001838" y="1103534"/>
            <a:ext cx="1465262" cy="325437"/>
          </a:xfrm>
          <a:prstGeom prst="rect">
            <a:avLst/>
          </a:prstGeom>
          <a:solidFill>
            <a:srgbClr val="BFE0E3"/>
          </a:solidFill>
          <a:ln>
            <a:solidFill>
              <a:srgbClr val="BFE0E3"/>
            </a:solidFill>
          </a:ln>
        </p:spPr>
        <p:txBody>
          <a:bodyPr anchor="ctr"/>
          <a:lstStyle>
            <a:lvl1pPr marL="0" indent="0" algn="ctr">
              <a:buNone/>
              <a:defRPr sz="1050" b="1" baseline="0">
                <a:solidFill>
                  <a:schemeClr val="bg1"/>
                </a:solidFill>
              </a:defRPr>
            </a:lvl1pPr>
          </a:lstStyle>
          <a:p>
            <a:pPr lvl="0"/>
            <a:r>
              <a:rPr lang="en-GB" dirty="0" smtClean="0"/>
              <a:t>CLIENT DETAILS</a:t>
            </a:r>
            <a:endParaRPr lang="en-GB" dirty="0"/>
          </a:p>
        </p:txBody>
      </p:sp>
      <p:sp>
        <p:nvSpPr>
          <p:cNvPr id="142" name="Text Placeholder 9"/>
          <p:cNvSpPr>
            <a:spLocks noGrp="1"/>
          </p:cNvSpPr>
          <p:nvPr>
            <p:ph type="body" sz="quarter" idx="26" hasCustomPrompt="1"/>
          </p:nvPr>
        </p:nvSpPr>
        <p:spPr>
          <a:xfrm>
            <a:off x="3807126" y="1099724"/>
            <a:ext cx="1465262" cy="325437"/>
          </a:xfrm>
          <a:prstGeom prst="rect">
            <a:avLst/>
          </a:prstGeom>
          <a:solidFill>
            <a:srgbClr val="BFE0E3"/>
          </a:solidFill>
          <a:ln>
            <a:solidFill>
              <a:srgbClr val="BFE0E3"/>
            </a:solidFill>
          </a:ln>
        </p:spPr>
        <p:txBody>
          <a:bodyPr anchor="ctr"/>
          <a:lstStyle>
            <a:lvl1pPr marL="0" indent="0" algn="ctr">
              <a:buNone/>
              <a:defRPr sz="1050" b="1" baseline="0">
                <a:solidFill>
                  <a:schemeClr val="bg1"/>
                </a:solidFill>
              </a:defRPr>
            </a:lvl1pPr>
          </a:lstStyle>
          <a:p>
            <a:pPr lvl="0"/>
            <a:r>
              <a:rPr lang="en-GB" dirty="0" smtClean="0"/>
              <a:t>CLIENT DETAILS</a:t>
            </a:r>
            <a:endParaRPr lang="en-GB" dirty="0"/>
          </a:p>
        </p:txBody>
      </p:sp>
      <p:sp>
        <p:nvSpPr>
          <p:cNvPr id="147" name="Text Placeholder 9"/>
          <p:cNvSpPr>
            <a:spLocks noGrp="1"/>
          </p:cNvSpPr>
          <p:nvPr>
            <p:ph type="body" sz="quarter" idx="28" hasCustomPrompt="1"/>
          </p:nvPr>
        </p:nvSpPr>
        <p:spPr>
          <a:xfrm>
            <a:off x="5599859" y="1099616"/>
            <a:ext cx="1465262" cy="325437"/>
          </a:xfrm>
          <a:prstGeom prst="rect">
            <a:avLst/>
          </a:prstGeom>
          <a:solidFill>
            <a:srgbClr val="BFE0E3"/>
          </a:solidFill>
          <a:ln>
            <a:solidFill>
              <a:srgbClr val="BFE0E3"/>
            </a:solidFill>
          </a:ln>
        </p:spPr>
        <p:txBody>
          <a:bodyPr anchor="ctr"/>
          <a:lstStyle>
            <a:lvl1pPr marL="0" indent="0" algn="ctr">
              <a:buNone/>
              <a:defRPr sz="1050" b="1" baseline="0">
                <a:solidFill>
                  <a:schemeClr val="bg1"/>
                </a:solidFill>
              </a:defRPr>
            </a:lvl1pPr>
          </a:lstStyle>
          <a:p>
            <a:pPr lvl="0"/>
            <a:r>
              <a:rPr lang="en-GB" dirty="0" smtClean="0"/>
              <a:t>CLIENT DETAILS</a:t>
            </a:r>
            <a:endParaRPr lang="en-GB" dirty="0"/>
          </a:p>
        </p:txBody>
      </p:sp>
      <p:sp>
        <p:nvSpPr>
          <p:cNvPr id="152" name="Text Placeholder 9"/>
          <p:cNvSpPr>
            <a:spLocks noGrp="1"/>
          </p:cNvSpPr>
          <p:nvPr>
            <p:ph type="body" sz="quarter" idx="30" hasCustomPrompt="1"/>
          </p:nvPr>
        </p:nvSpPr>
        <p:spPr>
          <a:xfrm>
            <a:off x="7393886" y="1099616"/>
            <a:ext cx="1465262" cy="325437"/>
          </a:xfrm>
          <a:prstGeom prst="rect">
            <a:avLst/>
          </a:prstGeom>
          <a:solidFill>
            <a:srgbClr val="BFE0E3"/>
          </a:solidFill>
          <a:ln>
            <a:solidFill>
              <a:srgbClr val="BFE0E3"/>
            </a:solidFill>
          </a:ln>
        </p:spPr>
        <p:txBody>
          <a:bodyPr anchor="ctr"/>
          <a:lstStyle>
            <a:lvl1pPr marL="0" indent="0" algn="ctr">
              <a:buNone/>
              <a:defRPr sz="1050" b="1" baseline="0">
                <a:solidFill>
                  <a:schemeClr val="bg1"/>
                </a:solidFill>
              </a:defRPr>
            </a:lvl1pPr>
          </a:lstStyle>
          <a:p>
            <a:pPr lvl="0"/>
            <a:r>
              <a:rPr lang="en-GB" dirty="0" smtClean="0"/>
              <a:t>CLIENT DETAILS</a:t>
            </a:r>
            <a:endParaRPr lang="en-GB" dirty="0"/>
          </a:p>
        </p:txBody>
      </p:sp>
      <p:sp>
        <p:nvSpPr>
          <p:cNvPr id="158" name="Text Placeholder 9"/>
          <p:cNvSpPr>
            <a:spLocks noGrp="1"/>
          </p:cNvSpPr>
          <p:nvPr>
            <p:ph type="body" sz="quarter" idx="33" hasCustomPrompt="1"/>
          </p:nvPr>
        </p:nvSpPr>
        <p:spPr>
          <a:xfrm>
            <a:off x="230110" y="2964141"/>
            <a:ext cx="1465262" cy="325437"/>
          </a:xfrm>
          <a:prstGeom prst="rect">
            <a:avLst/>
          </a:prstGeom>
          <a:solidFill>
            <a:srgbClr val="BFE0E3"/>
          </a:solidFill>
          <a:ln>
            <a:solidFill>
              <a:srgbClr val="BFE0E3"/>
            </a:solidFill>
          </a:ln>
        </p:spPr>
        <p:txBody>
          <a:bodyPr anchor="ctr"/>
          <a:lstStyle>
            <a:lvl1pPr marL="0" indent="0" algn="ctr">
              <a:buNone/>
              <a:defRPr sz="1050" b="1" baseline="0">
                <a:solidFill>
                  <a:schemeClr val="bg1"/>
                </a:solidFill>
              </a:defRPr>
            </a:lvl1pPr>
          </a:lstStyle>
          <a:p>
            <a:pPr lvl="0"/>
            <a:r>
              <a:rPr lang="en-GB" dirty="0" smtClean="0"/>
              <a:t>CLIENT DETAILS</a:t>
            </a:r>
            <a:endParaRPr lang="en-GB" dirty="0"/>
          </a:p>
        </p:txBody>
      </p:sp>
      <p:sp>
        <p:nvSpPr>
          <p:cNvPr id="162" name="Text Placeholder 9"/>
          <p:cNvSpPr>
            <a:spLocks noGrp="1"/>
          </p:cNvSpPr>
          <p:nvPr>
            <p:ph type="body" sz="quarter" idx="34" hasCustomPrompt="1"/>
          </p:nvPr>
        </p:nvSpPr>
        <p:spPr>
          <a:xfrm>
            <a:off x="2001838" y="2970526"/>
            <a:ext cx="1465262" cy="325437"/>
          </a:xfrm>
          <a:prstGeom prst="rect">
            <a:avLst/>
          </a:prstGeom>
          <a:solidFill>
            <a:srgbClr val="BFE0E3"/>
          </a:solidFill>
          <a:ln>
            <a:solidFill>
              <a:srgbClr val="BFE0E3"/>
            </a:solidFill>
          </a:ln>
        </p:spPr>
        <p:txBody>
          <a:bodyPr anchor="ctr"/>
          <a:lstStyle>
            <a:lvl1pPr marL="0" indent="0" algn="ctr">
              <a:buNone/>
              <a:defRPr sz="1050" b="1" baseline="0">
                <a:solidFill>
                  <a:schemeClr val="bg1"/>
                </a:solidFill>
              </a:defRPr>
            </a:lvl1pPr>
          </a:lstStyle>
          <a:p>
            <a:pPr lvl="0"/>
            <a:r>
              <a:rPr lang="en-GB" dirty="0" smtClean="0"/>
              <a:t>CLIENT DETAILS</a:t>
            </a:r>
            <a:endParaRPr lang="en-GB" dirty="0"/>
          </a:p>
        </p:txBody>
      </p:sp>
      <p:sp>
        <p:nvSpPr>
          <p:cNvPr id="167" name="Text Placeholder 9"/>
          <p:cNvSpPr>
            <a:spLocks noGrp="1"/>
          </p:cNvSpPr>
          <p:nvPr>
            <p:ph type="body" sz="quarter" idx="36" hasCustomPrompt="1"/>
          </p:nvPr>
        </p:nvSpPr>
        <p:spPr>
          <a:xfrm>
            <a:off x="3807127" y="2970526"/>
            <a:ext cx="1465262" cy="325437"/>
          </a:xfrm>
          <a:prstGeom prst="rect">
            <a:avLst/>
          </a:prstGeom>
          <a:solidFill>
            <a:srgbClr val="BFE0E3"/>
          </a:solidFill>
          <a:ln>
            <a:solidFill>
              <a:srgbClr val="BFE0E3"/>
            </a:solidFill>
          </a:ln>
        </p:spPr>
        <p:txBody>
          <a:bodyPr anchor="ctr"/>
          <a:lstStyle>
            <a:lvl1pPr marL="0" indent="0" algn="ctr">
              <a:buNone/>
              <a:defRPr sz="1050" b="1" baseline="0">
                <a:solidFill>
                  <a:schemeClr val="bg1"/>
                </a:solidFill>
              </a:defRPr>
            </a:lvl1pPr>
          </a:lstStyle>
          <a:p>
            <a:pPr lvl="0"/>
            <a:r>
              <a:rPr lang="en-GB" dirty="0" smtClean="0"/>
              <a:t>CLIENT DETAILS</a:t>
            </a:r>
            <a:endParaRPr lang="en-GB" dirty="0"/>
          </a:p>
        </p:txBody>
      </p:sp>
      <p:sp>
        <p:nvSpPr>
          <p:cNvPr id="172" name="Text Placeholder 9"/>
          <p:cNvSpPr>
            <a:spLocks noGrp="1"/>
          </p:cNvSpPr>
          <p:nvPr>
            <p:ph type="body" sz="quarter" idx="38" hasCustomPrompt="1"/>
          </p:nvPr>
        </p:nvSpPr>
        <p:spPr>
          <a:xfrm>
            <a:off x="5599859" y="2941640"/>
            <a:ext cx="1465262" cy="325437"/>
          </a:xfrm>
          <a:prstGeom prst="rect">
            <a:avLst/>
          </a:prstGeom>
          <a:solidFill>
            <a:srgbClr val="BFE0E3"/>
          </a:solidFill>
          <a:ln>
            <a:solidFill>
              <a:srgbClr val="BFE0E3"/>
            </a:solidFill>
          </a:ln>
        </p:spPr>
        <p:txBody>
          <a:bodyPr anchor="ctr"/>
          <a:lstStyle>
            <a:lvl1pPr marL="0" indent="0" algn="ctr">
              <a:buNone/>
              <a:defRPr sz="1050" b="1" baseline="0">
                <a:solidFill>
                  <a:schemeClr val="bg1"/>
                </a:solidFill>
              </a:defRPr>
            </a:lvl1pPr>
          </a:lstStyle>
          <a:p>
            <a:pPr lvl="0"/>
            <a:r>
              <a:rPr lang="en-GB" dirty="0" smtClean="0"/>
              <a:t>CLIENT DETAILS</a:t>
            </a:r>
            <a:endParaRPr lang="en-GB" dirty="0"/>
          </a:p>
        </p:txBody>
      </p:sp>
      <p:sp>
        <p:nvSpPr>
          <p:cNvPr id="177" name="Text Placeholder 9"/>
          <p:cNvSpPr>
            <a:spLocks noGrp="1"/>
          </p:cNvSpPr>
          <p:nvPr>
            <p:ph type="body" sz="quarter" idx="40" hasCustomPrompt="1"/>
          </p:nvPr>
        </p:nvSpPr>
        <p:spPr>
          <a:xfrm>
            <a:off x="7404519" y="2922809"/>
            <a:ext cx="1465262" cy="325437"/>
          </a:xfrm>
          <a:prstGeom prst="rect">
            <a:avLst/>
          </a:prstGeom>
          <a:solidFill>
            <a:srgbClr val="BFE0E3"/>
          </a:solidFill>
          <a:ln>
            <a:solidFill>
              <a:srgbClr val="BFE0E3"/>
            </a:solidFill>
          </a:ln>
        </p:spPr>
        <p:txBody>
          <a:bodyPr anchor="ctr"/>
          <a:lstStyle>
            <a:lvl1pPr marL="0" indent="0" algn="ctr">
              <a:buNone/>
              <a:defRPr sz="1050" b="1" baseline="0">
                <a:solidFill>
                  <a:schemeClr val="bg1"/>
                </a:solidFill>
              </a:defRPr>
            </a:lvl1pPr>
          </a:lstStyle>
          <a:p>
            <a:pPr lvl="0"/>
            <a:r>
              <a:rPr lang="en-GB" dirty="0" smtClean="0"/>
              <a:t>CLIENT DETAILS</a:t>
            </a:r>
            <a:endParaRPr lang="en-GB" dirty="0"/>
          </a:p>
        </p:txBody>
      </p:sp>
      <p:sp>
        <p:nvSpPr>
          <p:cNvPr id="179" name="Text Placeholder 5"/>
          <p:cNvSpPr>
            <a:spLocks noGrp="1"/>
          </p:cNvSpPr>
          <p:nvPr>
            <p:ph type="body" sz="quarter" idx="13" hasCustomPrompt="1"/>
          </p:nvPr>
        </p:nvSpPr>
        <p:spPr>
          <a:xfrm>
            <a:off x="230110" y="1428971"/>
            <a:ext cx="1458912" cy="1384300"/>
          </a:xfrm>
          <a:prstGeom prst="rect">
            <a:avLst/>
          </a:prstGeom>
          <a:noFill/>
          <a:ln w="19050">
            <a:solidFill>
              <a:srgbClr val="BFE0E3"/>
            </a:solidFill>
          </a:ln>
        </p:spPr>
        <p:txBody>
          <a:bodyPr anchor="b"/>
          <a:lstStyle>
            <a:lvl1pPr marL="0" indent="0" algn="ctr">
              <a:buNone/>
              <a:defRPr sz="1000" b="1" baseline="0"/>
            </a:lvl1pPr>
          </a:lstStyle>
          <a:p>
            <a:pPr lvl="0"/>
            <a:r>
              <a:rPr lang="en-US" dirty="0" smtClean="0"/>
              <a:t>Deal details and logo (optional)</a:t>
            </a:r>
            <a:endParaRPr lang="en-GB" dirty="0"/>
          </a:p>
        </p:txBody>
      </p:sp>
      <p:sp>
        <p:nvSpPr>
          <p:cNvPr id="180" name="Text Placeholder 11"/>
          <p:cNvSpPr>
            <a:spLocks noGrp="1"/>
          </p:cNvSpPr>
          <p:nvPr>
            <p:ph type="body" sz="quarter" idx="25" hasCustomPrompt="1"/>
          </p:nvPr>
        </p:nvSpPr>
        <p:spPr>
          <a:xfrm>
            <a:off x="2001838" y="1428971"/>
            <a:ext cx="1465262" cy="1368425"/>
          </a:xfrm>
          <a:prstGeom prst="rect">
            <a:avLst/>
          </a:prstGeom>
          <a:noFill/>
          <a:ln w="19050">
            <a:solidFill>
              <a:srgbClr val="BFE0E3"/>
            </a:solidFill>
          </a:ln>
        </p:spPr>
        <p:txBody>
          <a:bodyPr anchor="b"/>
          <a:lstStyle>
            <a:lvl1pPr marL="0" indent="0" algn="ctr">
              <a:buNone/>
              <a:defRPr sz="1000" b="1" baseline="0"/>
            </a:lvl1pPr>
          </a:lstStyle>
          <a:p>
            <a:pPr lvl="0"/>
            <a:r>
              <a:rPr lang="en-US" dirty="0" smtClean="0"/>
              <a:t>Deal details and logo (optional)</a:t>
            </a:r>
            <a:endParaRPr lang="en-GB" dirty="0"/>
          </a:p>
        </p:txBody>
      </p:sp>
      <p:sp>
        <p:nvSpPr>
          <p:cNvPr id="181" name="Text Placeholder 11"/>
          <p:cNvSpPr>
            <a:spLocks noGrp="1"/>
          </p:cNvSpPr>
          <p:nvPr>
            <p:ph type="body" sz="quarter" idx="27" hasCustomPrompt="1"/>
          </p:nvPr>
        </p:nvSpPr>
        <p:spPr>
          <a:xfrm>
            <a:off x="3813889" y="1425161"/>
            <a:ext cx="1458499" cy="1368425"/>
          </a:xfrm>
          <a:prstGeom prst="rect">
            <a:avLst/>
          </a:prstGeom>
          <a:noFill/>
          <a:ln w="19050">
            <a:solidFill>
              <a:srgbClr val="BFE0E3"/>
            </a:solidFill>
          </a:ln>
        </p:spPr>
        <p:txBody>
          <a:bodyPr anchor="b"/>
          <a:lstStyle>
            <a:lvl1pPr marL="0" indent="0" algn="ctr">
              <a:buNone/>
              <a:defRPr sz="1000" b="1" baseline="0"/>
            </a:lvl1pPr>
          </a:lstStyle>
          <a:p>
            <a:pPr lvl="0"/>
            <a:r>
              <a:rPr lang="en-US" dirty="0" smtClean="0"/>
              <a:t>Deal details and logo (optional)</a:t>
            </a:r>
            <a:endParaRPr lang="en-GB" dirty="0"/>
          </a:p>
        </p:txBody>
      </p:sp>
      <p:sp>
        <p:nvSpPr>
          <p:cNvPr id="182" name="Text Placeholder 11"/>
          <p:cNvSpPr>
            <a:spLocks noGrp="1"/>
          </p:cNvSpPr>
          <p:nvPr>
            <p:ph type="body" sz="quarter" idx="29" hasCustomPrompt="1"/>
          </p:nvPr>
        </p:nvSpPr>
        <p:spPr>
          <a:xfrm>
            <a:off x="5599859" y="1428971"/>
            <a:ext cx="1465262" cy="1368425"/>
          </a:xfrm>
          <a:prstGeom prst="rect">
            <a:avLst/>
          </a:prstGeom>
          <a:noFill/>
          <a:ln w="19050">
            <a:solidFill>
              <a:srgbClr val="BFE0E3"/>
            </a:solidFill>
          </a:ln>
        </p:spPr>
        <p:txBody>
          <a:bodyPr anchor="b"/>
          <a:lstStyle>
            <a:lvl1pPr marL="0" indent="0" algn="ctr">
              <a:buNone/>
              <a:defRPr sz="1000" b="1" baseline="0"/>
            </a:lvl1pPr>
          </a:lstStyle>
          <a:p>
            <a:pPr lvl="0"/>
            <a:r>
              <a:rPr lang="en-US" dirty="0" smtClean="0"/>
              <a:t>Deal details and logo (optional)</a:t>
            </a:r>
            <a:endParaRPr lang="en-GB" dirty="0"/>
          </a:p>
        </p:txBody>
      </p:sp>
      <p:sp>
        <p:nvSpPr>
          <p:cNvPr id="183" name="Text Placeholder 11"/>
          <p:cNvSpPr>
            <a:spLocks noGrp="1"/>
          </p:cNvSpPr>
          <p:nvPr>
            <p:ph type="body" sz="quarter" idx="31" hasCustomPrompt="1"/>
          </p:nvPr>
        </p:nvSpPr>
        <p:spPr>
          <a:xfrm>
            <a:off x="7404519" y="1428971"/>
            <a:ext cx="1465262" cy="1368425"/>
          </a:xfrm>
          <a:prstGeom prst="rect">
            <a:avLst/>
          </a:prstGeom>
          <a:noFill/>
          <a:ln w="19050">
            <a:solidFill>
              <a:srgbClr val="BFE0E3"/>
            </a:solidFill>
          </a:ln>
        </p:spPr>
        <p:txBody>
          <a:bodyPr anchor="b"/>
          <a:lstStyle>
            <a:lvl1pPr marL="0" indent="0" algn="ctr">
              <a:buNone/>
              <a:defRPr sz="1000" b="1" baseline="0"/>
            </a:lvl1pPr>
          </a:lstStyle>
          <a:p>
            <a:pPr lvl="0"/>
            <a:r>
              <a:rPr lang="en-US" dirty="0" smtClean="0"/>
              <a:t>Deal details and logo (optional)</a:t>
            </a:r>
            <a:endParaRPr lang="en-GB" dirty="0"/>
          </a:p>
        </p:txBody>
      </p:sp>
      <p:sp>
        <p:nvSpPr>
          <p:cNvPr id="184" name="Text Placeholder 5"/>
          <p:cNvSpPr>
            <a:spLocks noGrp="1"/>
          </p:cNvSpPr>
          <p:nvPr>
            <p:ph type="body" sz="quarter" idx="32" hasCustomPrompt="1"/>
          </p:nvPr>
        </p:nvSpPr>
        <p:spPr>
          <a:xfrm>
            <a:off x="230110" y="3273896"/>
            <a:ext cx="1458912" cy="1384300"/>
          </a:xfrm>
          <a:prstGeom prst="rect">
            <a:avLst/>
          </a:prstGeom>
          <a:noFill/>
          <a:ln w="19050">
            <a:solidFill>
              <a:srgbClr val="BFE0E3"/>
            </a:solidFill>
          </a:ln>
        </p:spPr>
        <p:txBody>
          <a:bodyPr anchor="b"/>
          <a:lstStyle>
            <a:lvl1pPr marL="0" indent="0" algn="ctr">
              <a:buNone/>
              <a:defRPr sz="1000" b="1" baseline="0"/>
            </a:lvl1pPr>
          </a:lstStyle>
          <a:p>
            <a:pPr lvl="0"/>
            <a:r>
              <a:rPr lang="en-US" dirty="0" smtClean="0"/>
              <a:t>Deal details and logo (optional)</a:t>
            </a:r>
            <a:endParaRPr lang="en-GB" dirty="0"/>
          </a:p>
        </p:txBody>
      </p:sp>
      <p:sp>
        <p:nvSpPr>
          <p:cNvPr id="185" name="Text Placeholder 11"/>
          <p:cNvSpPr>
            <a:spLocks noGrp="1"/>
          </p:cNvSpPr>
          <p:nvPr>
            <p:ph type="body" sz="quarter" idx="35" hasCustomPrompt="1"/>
          </p:nvPr>
        </p:nvSpPr>
        <p:spPr>
          <a:xfrm>
            <a:off x="2001838" y="3289300"/>
            <a:ext cx="1465262" cy="1368425"/>
          </a:xfrm>
          <a:prstGeom prst="rect">
            <a:avLst/>
          </a:prstGeom>
          <a:noFill/>
          <a:ln w="19050">
            <a:solidFill>
              <a:srgbClr val="BFE0E3"/>
            </a:solidFill>
          </a:ln>
        </p:spPr>
        <p:txBody>
          <a:bodyPr anchor="b"/>
          <a:lstStyle>
            <a:lvl1pPr marL="0" indent="0" algn="ctr">
              <a:buNone/>
              <a:defRPr sz="1000" b="1" baseline="0"/>
            </a:lvl1pPr>
          </a:lstStyle>
          <a:p>
            <a:pPr lvl="0"/>
            <a:r>
              <a:rPr lang="en-US" dirty="0" smtClean="0"/>
              <a:t>Deal details and logo (optional)</a:t>
            </a:r>
            <a:endParaRPr lang="en-GB" dirty="0"/>
          </a:p>
        </p:txBody>
      </p:sp>
      <p:sp>
        <p:nvSpPr>
          <p:cNvPr id="186" name="Text Placeholder 11"/>
          <p:cNvSpPr>
            <a:spLocks noGrp="1"/>
          </p:cNvSpPr>
          <p:nvPr>
            <p:ph type="body" sz="quarter" idx="37" hasCustomPrompt="1"/>
          </p:nvPr>
        </p:nvSpPr>
        <p:spPr>
          <a:xfrm>
            <a:off x="3813889" y="3282405"/>
            <a:ext cx="1458499" cy="1368425"/>
          </a:xfrm>
          <a:prstGeom prst="rect">
            <a:avLst/>
          </a:prstGeom>
          <a:noFill/>
          <a:ln w="19050">
            <a:solidFill>
              <a:srgbClr val="BFE0E3"/>
            </a:solidFill>
          </a:ln>
        </p:spPr>
        <p:txBody>
          <a:bodyPr anchor="b"/>
          <a:lstStyle>
            <a:lvl1pPr marL="0" indent="0" algn="ctr">
              <a:buNone/>
              <a:defRPr sz="1000" b="1" baseline="0"/>
            </a:lvl1pPr>
          </a:lstStyle>
          <a:p>
            <a:pPr lvl="0"/>
            <a:r>
              <a:rPr lang="en-US" dirty="0" smtClean="0"/>
              <a:t>Deal details and logo (optional)</a:t>
            </a:r>
            <a:endParaRPr lang="en-GB" dirty="0"/>
          </a:p>
        </p:txBody>
      </p:sp>
      <p:sp>
        <p:nvSpPr>
          <p:cNvPr id="187" name="Text Placeholder 11"/>
          <p:cNvSpPr>
            <a:spLocks noGrp="1"/>
          </p:cNvSpPr>
          <p:nvPr>
            <p:ph type="body" sz="quarter" idx="39" hasCustomPrompt="1"/>
          </p:nvPr>
        </p:nvSpPr>
        <p:spPr>
          <a:xfrm>
            <a:off x="5599859" y="3282405"/>
            <a:ext cx="1465262" cy="1368425"/>
          </a:xfrm>
          <a:prstGeom prst="rect">
            <a:avLst/>
          </a:prstGeom>
          <a:noFill/>
          <a:ln w="19050">
            <a:solidFill>
              <a:srgbClr val="BFE0E3"/>
            </a:solidFill>
          </a:ln>
        </p:spPr>
        <p:txBody>
          <a:bodyPr anchor="b"/>
          <a:lstStyle>
            <a:lvl1pPr marL="0" indent="0" algn="ctr">
              <a:buNone/>
              <a:defRPr sz="1000" b="1" baseline="0"/>
            </a:lvl1pPr>
          </a:lstStyle>
          <a:p>
            <a:pPr lvl="0"/>
            <a:r>
              <a:rPr lang="en-US" dirty="0" smtClean="0"/>
              <a:t>Deal details and logo (optional)</a:t>
            </a:r>
            <a:endParaRPr lang="en-GB" dirty="0"/>
          </a:p>
        </p:txBody>
      </p:sp>
      <p:sp>
        <p:nvSpPr>
          <p:cNvPr id="188" name="Text Placeholder 11"/>
          <p:cNvSpPr>
            <a:spLocks noGrp="1"/>
          </p:cNvSpPr>
          <p:nvPr>
            <p:ph type="body" sz="quarter" idx="41" hasCustomPrompt="1"/>
          </p:nvPr>
        </p:nvSpPr>
        <p:spPr>
          <a:xfrm>
            <a:off x="7404519" y="3248246"/>
            <a:ext cx="1465262" cy="1368425"/>
          </a:xfrm>
          <a:prstGeom prst="rect">
            <a:avLst/>
          </a:prstGeom>
          <a:noFill/>
          <a:ln w="19050">
            <a:solidFill>
              <a:srgbClr val="BFE0E3"/>
            </a:solidFill>
          </a:ln>
        </p:spPr>
        <p:txBody>
          <a:bodyPr anchor="b"/>
          <a:lstStyle>
            <a:lvl1pPr marL="0" indent="0" algn="ctr">
              <a:buNone/>
              <a:defRPr sz="1000" b="1" baseline="0"/>
            </a:lvl1pPr>
          </a:lstStyle>
          <a:p>
            <a:pPr lvl="0"/>
            <a:r>
              <a:rPr lang="en-US" dirty="0" smtClean="0"/>
              <a:t>Deal details and logo (optional)</a:t>
            </a:r>
            <a:endParaRPr lang="en-GB" dirty="0"/>
          </a:p>
        </p:txBody>
      </p:sp>
    </p:spTree>
    <p:extLst>
      <p:ext uri="{BB962C8B-B14F-4D97-AF65-F5344CB8AC3E}">
        <p14:creationId xmlns:p14="http://schemas.microsoft.com/office/powerpoint/2010/main" val="325676807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bstones - standard colours">
    <p:spTree>
      <p:nvGrpSpPr>
        <p:cNvPr id="1" name=""/>
        <p:cNvGrpSpPr/>
        <p:nvPr/>
      </p:nvGrpSpPr>
      <p:grpSpPr>
        <a:xfrm>
          <a:off x="0" y="0"/>
          <a:ext cx="0" cy="0"/>
          <a:chOff x="0" y="0"/>
          <a:chExt cx="0" cy="0"/>
        </a:xfrm>
      </p:grpSpPr>
      <p:sp>
        <p:nvSpPr>
          <p:cNvPr id="41" name="Title 6"/>
          <p:cNvSpPr>
            <a:spLocks noGrp="1"/>
          </p:cNvSpPr>
          <p:nvPr>
            <p:ph type="title" hasCustomPrompt="1"/>
          </p:nvPr>
        </p:nvSpPr>
        <p:spPr>
          <a:xfrm>
            <a:off x="108864" y="265115"/>
            <a:ext cx="8818658" cy="857250"/>
          </a:xfrm>
          <a:prstGeom prst="rect">
            <a:avLst/>
          </a:prstGeom>
        </p:spPr>
        <p:txBody>
          <a:bodyPr vert="horz"/>
          <a:lstStyle>
            <a:lvl1pPr algn="l">
              <a:defRPr sz="3200" b="1">
                <a:solidFill>
                  <a:schemeClr val="tx1">
                    <a:lumMod val="65000"/>
                    <a:lumOff val="35000"/>
                  </a:schemeClr>
                </a:solidFill>
                <a:latin typeface="Lucida Bright"/>
                <a:cs typeface="Lucida Bright"/>
              </a:defRPr>
            </a:lvl1pPr>
          </a:lstStyle>
          <a:p>
            <a:r>
              <a:rPr lang="en-GB" dirty="0" smtClean="0"/>
              <a:t>Tombstones 32pt (Lucida Bright Bold)</a:t>
            </a:r>
            <a:endParaRPr lang="en-US" dirty="0"/>
          </a:p>
        </p:txBody>
      </p:sp>
      <p:sp>
        <p:nvSpPr>
          <p:cNvPr id="58" name="Slide Number Placeholder 3"/>
          <p:cNvSpPr txBox="1">
            <a:spLocks/>
          </p:cNvSpPr>
          <p:nvPr userDrawn="1"/>
        </p:nvSpPr>
        <p:spPr>
          <a:xfrm>
            <a:off x="42230" y="4736064"/>
            <a:ext cx="2133600" cy="273844"/>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E232FBC-9513-214D-A32A-34EAC73D05C5}" type="slidenum">
              <a:rPr lang="en-US" sz="800" smtClean="0">
                <a:solidFill>
                  <a:schemeClr val="tx1">
                    <a:lumMod val="65000"/>
                    <a:lumOff val="35000"/>
                  </a:schemeClr>
                </a:solidFill>
              </a:rPr>
              <a:pPr/>
              <a:t>‹#›</a:t>
            </a:fld>
            <a:endParaRPr lang="en-US" sz="800" dirty="0">
              <a:solidFill>
                <a:schemeClr val="tx1">
                  <a:lumMod val="65000"/>
                  <a:lumOff val="35000"/>
                </a:schemeClr>
              </a:solidFill>
            </a:endParaRPr>
          </a:p>
        </p:txBody>
      </p:sp>
      <p:grpSp>
        <p:nvGrpSpPr>
          <p:cNvPr id="62" name="Group 61"/>
          <p:cNvGrpSpPr/>
          <p:nvPr userDrawn="1"/>
        </p:nvGrpSpPr>
        <p:grpSpPr>
          <a:xfrm>
            <a:off x="8005790" y="69453"/>
            <a:ext cx="1031734" cy="882314"/>
            <a:chOff x="7962248" y="69453"/>
            <a:chExt cx="1031734" cy="882314"/>
          </a:xfrm>
        </p:grpSpPr>
        <p:pic>
          <p:nvPicPr>
            <p:cNvPr id="63" name="Picture 2" descr="W:\Marketing\Logos\Wiggin Logos\Wigginlogo_with_triangles.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l="-1"/>
            <a:stretch/>
          </p:blipFill>
          <p:spPr bwMode="auto">
            <a:xfrm>
              <a:off x="7962248" y="69453"/>
              <a:ext cx="1031734" cy="665249"/>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userDrawn="1"/>
          </p:nvSpPr>
          <p:spPr>
            <a:xfrm>
              <a:off x="8238019" y="643990"/>
              <a:ext cx="137886" cy="307777"/>
            </a:xfrm>
            <a:prstGeom prst="rect">
              <a:avLst/>
            </a:prstGeom>
            <a:solidFill>
              <a:schemeClr val="bg1"/>
            </a:solidFill>
          </p:spPr>
          <p:txBody>
            <a:bodyPr wrap="square" rtlCol="0">
              <a:spAutoFit/>
            </a:bodyPr>
            <a:lstStyle/>
            <a:p>
              <a:endParaRPr lang="en-GB" sz="1400" dirty="0" err="1" smtClean="0">
                <a:latin typeface="Calibri Light"/>
                <a:cs typeface="Calibri Light"/>
              </a:endParaRPr>
            </a:p>
          </p:txBody>
        </p:sp>
      </p:grpSp>
      <p:sp>
        <p:nvSpPr>
          <p:cNvPr id="85" name="Text Placeholder 9"/>
          <p:cNvSpPr>
            <a:spLocks noGrp="1"/>
          </p:cNvSpPr>
          <p:nvPr>
            <p:ph type="body" sz="quarter" idx="33" hasCustomPrompt="1"/>
          </p:nvPr>
        </p:nvSpPr>
        <p:spPr>
          <a:xfrm>
            <a:off x="762914" y="2887941"/>
            <a:ext cx="1465262" cy="325437"/>
          </a:xfrm>
          <a:prstGeom prst="rect">
            <a:avLst/>
          </a:prstGeom>
          <a:solidFill>
            <a:schemeClr val="accent2"/>
          </a:solidFill>
          <a:ln>
            <a:solidFill>
              <a:schemeClr val="accent2"/>
            </a:solidFill>
          </a:ln>
        </p:spPr>
        <p:txBody>
          <a:bodyPr/>
          <a:lstStyle>
            <a:lvl1pPr marL="0" indent="0" algn="ctr">
              <a:buNone/>
              <a:defRPr sz="1400" b="1" baseline="0">
                <a:solidFill>
                  <a:schemeClr val="bg1"/>
                </a:solidFill>
              </a:defRPr>
            </a:lvl1pPr>
          </a:lstStyle>
          <a:p>
            <a:pPr lvl="0"/>
            <a:r>
              <a:rPr lang="en-GB" dirty="0" smtClean="0"/>
              <a:t>CLIENT DETAILS</a:t>
            </a:r>
            <a:endParaRPr lang="en-GB" dirty="0"/>
          </a:p>
        </p:txBody>
      </p:sp>
      <p:sp>
        <p:nvSpPr>
          <p:cNvPr id="117" name="Text Placeholder 5"/>
          <p:cNvSpPr>
            <a:spLocks noGrp="1"/>
          </p:cNvSpPr>
          <p:nvPr>
            <p:ph type="body" sz="quarter" idx="32" hasCustomPrompt="1"/>
          </p:nvPr>
        </p:nvSpPr>
        <p:spPr>
          <a:xfrm>
            <a:off x="766089" y="3207220"/>
            <a:ext cx="1458912" cy="1528843"/>
          </a:xfrm>
          <a:prstGeom prst="rect">
            <a:avLst/>
          </a:prstGeom>
          <a:ln>
            <a:solidFill>
              <a:srgbClr val="9F218B"/>
            </a:solidFill>
          </a:ln>
        </p:spPr>
        <p:txBody>
          <a:bodyPr anchor="ctr"/>
          <a:lstStyle>
            <a:lvl1pPr marL="0" indent="0" algn="ctr">
              <a:buNone/>
              <a:defRPr sz="1200" baseline="0"/>
            </a:lvl1pPr>
          </a:lstStyle>
          <a:p>
            <a:pPr lvl="0"/>
            <a:r>
              <a:rPr lang="en-US" dirty="0" smtClean="0"/>
              <a:t>Deal details and logo (optional)</a:t>
            </a:r>
            <a:endParaRPr lang="en-GB" dirty="0"/>
          </a:p>
        </p:txBody>
      </p:sp>
      <p:sp>
        <p:nvSpPr>
          <p:cNvPr id="106" name="Text Placeholder 9"/>
          <p:cNvSpPr>
            <a:spLocks noGrp="1"/>
          </p:cNvSpPr>
          <p:nvPr>
            <p:ph type="body" sz="quarter" idx="40" hasCustomPrompt="1"/>
          </p:nvPr>
        </p:nvSpPr>
        <p:spPr>
          <a:xfrm>
            <a:off x="2620289" y="2886183"/>
            <a:ext cx="1465262" cy="325437"/>
          </a:xfrm>
          <a:prstGeom prst="rect">
            <a:avLst/>
          </a:prstGeom>
          <a:solidFill>
            <a:schemeClr val="accent2"/>
          </a:solidFill>
          <a:ln>
            <a:solidFill>
              <a:schemeClr val="accent2"/>
            </a:solidFill>
          </a:ln>
        </p:spPr>
        <p:txBody>
          <a:bodyPr/>
          <a:lstStyle>
            <a:lvl1pPr marL="0" indent="0" algn="ctr">
              <a:buNone/>
              <a:defRPr sz="1400" b="1" baseline="0">
                <a:solidFill>
                  <a:schemeClr val="bg1"/>
                </a:solidFill>
              </a:defRPr>
            </a:lvl1pPr>
          </a:lstStyle>
          <a:p>
            <a:pPr lvl="0"/>
            <a:r>
              <a:rPr lang="en-GB" dirty="0" smtClean="0"/>
              <a:t>CLIENT DETAILS</a:t>
            </a:r>
            <a:endParaRPr lang="en-GB" dirty="0"/>
          </a:p>
        </p:txBody>
      </p:sp>
      <p:sp>
        <p:nvSpPr>
          <p:cNvPr id="107" name="Text Placeholder 5"/>
          <p:cNvSpPr>
            <a:spLocks noGrp="1"/>
          </p:cNvSpPr>
          <p:nvPr>
            <p:ph type="body" sz="quarter" idx="41" hasCustomPrompt="1"/>
          </p:nvPr>
        </p:nvSpPr>
        <p:spPr>
          <a:xfrm>
            <a:off x="2623464" y="3205462"/>
            <a:ext cx="1458912" cy="1528843"/>
          </a:xfrm>
          <a:prstGeom prst="rect">
            <a:avLst/>
          </a:prstGeom>
          <a:ln>
            <a:solidFill>
              <a:srgbClr val="9F218B"/>
            </a:solidFill>
          </a:ln>
        </p:spPr>
        <p:txBody>
          <a:bodyPr anchor="ctr"/>
          <a:lstStyle>
            <a:lvl1pPr marL="0" indent="0" algn="ctr">
              <a:buNone/>
              <a:defRPr sz="1200" baseline="0"/>
            </a:lvl1pPr>
          </a:lstStyle>
          <a:p>
            <a:pPr lvl="0"/>
            <a:r>
              <a:rPr lang="en-US" dirty="0" smtClean="0"/>
              <a:t>Deal details and logo (optional)</a:t>
            </a:r>
            <a:endParaRPr lang="en-GB" dirty="0"/>
          </a:p>
        </p:txBody>
      </p:sp>
      <p:sp>
        <p:nvSpPr>
          <p:cNvPr id="122" name="Text Placeholder 9"/>
          <p:cNvSpPr>
            <a:spLocks noGrp="1"/>
          </p:cNvSpPr>
          <p:nvPr>
            <p:ph type="body" sz="quarter" idx="42" hasCustomPrompt="1"/>
          </p:nvPr>
        </p:nvSpPr>
        <p:spPr>
          <a:xfrm>
            <a:off x="4410989" y="2887941"/>
            <a:ext cx="1465262" cy="325437"/>
          </a:xfrm>
          <a:prstGeom prst="rect">
            <a:avLst/>
          </a:prstGeom>
          <a:solidFill>
            <a:schemeClr val="accent2"/>
          </a:solidFill>
          <a:ln>
            <a:solidFill>
              <a:schemeClr val="accent2"/>
            </a:solidFill>
          </a:ln>
        </p:spPr>
        <p:txBody>
          <a:bodyPr/>
          <a:lstStyle>
            <a:lvl1pPr marL="0" indent="0" algn="ctr">
              <a:buNone/>
              <a:defRPr sz="1400" b="1" baseline="0">
                <a:solidFill>
                  <a:schemeClr val="bg1"/>
                </a:solidFill>
              </a:defRPr>
            </a:lvl1pPr>
          </a:lstStyle>
          <a:p>
            <a:pPr lvl="0"/>
            <a:r>
              <a:rPr lang="en-GB" dirty="0" smtClean="0"/>
              <a:t>CLIENT DETAILS</a:t>
            </a:r>
            <a:endParaRPr lang="en-GB" dirty="0"/>
          </a:p>
        </p:txBody>
      </p:sp>
      <p:sp>
        <p:nvSpPr>
          <p:cNvPr id="123" name="Text Placeholder 5"/>
          <p:cNvSpPr>
            <a:spLocks noGrp="1"/>
          </p:cNvSpPr>
          <p:nvPr>
            <p:ph type="body" sz="quarter" idx="43" hasCustomPrompt="1"/>
          </p:nvPr>
        </p:nvSpPr>
        <p:spPr>
          <a:xfrm>
            <a:off x="4414164" y="3207220"/>
            <a:ext cx="1458912" cy="1528843"/>
          </a:xfrm>
          <a:prstGeom prst="rect">
            <a:avLst/>
          </a:prstGeom>
          <a:ln>
            <a:solidFill>
              <a:srgbClr val="9F218B"/>
            </a:solidFill>
          </a:ln>
        </p:spPr>
        <p:txBody>
          <a:bodyPr anchor="ctr"/>
          <a:lstStyle>
            <a:lvl1pPr marL="0" indent="0" algn="ctr">
              <a:buNone/>
              <a:defRPr sz="1200" baseline="0"/>
            </a:lvl1pPr>
          </a:lstStyle>
          <a:p>
            <a:pPr lvl="0"/>
            <a:r>
              <a:rPr lang="en-US" dirty="0" smtClean="0"/>
              <a:t>Deal details and logo (optional)</a:t>
            </a:r>
            <a:endParaRPr lang="en-GB" dirty="0"/>
          </a:p>
        </p:txBody>
      </p:sp>
      <p:sp>
        <p:nvSpPr>
          <p:cNvPr id="124" name="Text Placeholder 9"/>
          <p:cNvSpPr>
            <a:spLocks noGrp="1"/>
          </p:cNvSpPr>
          <p:nvPr>
            <p:ph type="body" sz="quarter" idx="44" hasCustomPrompt="1"/>
          </p:nvPr>
        </p:nvSpPr>
        <p:spPr>
          <a:xfrm>
            <a:off x="6268364" y="2886183"/>
            <a:ext cx="1465262" cy="325437"/>
          </a:xfrm>
          <a:prstGeom prst="rect">
            <a:avLst/>
          </a:prstGeom>
          <a:solidFill>
            <a:schemeClr val="accent2"/>
          </a:solidFill>
          <a:ln>
            <a:solidFill>
              <a:schemeClr val="accent2"/>
            </a:solidFill>
          </a:ln>
        </p:spPr>
        <p:txBody>
          <a:bodyPr/>
          <a:lstStyle>
            <a:lvl1pPr marL="0" indent="0" algn="ctr">
              <a:buNone/>
              <a:defRPr sz="1400" b="1" baseline="0">
                <a:solidFill>
                  <a:schemeClr val="bg1"/>
                </a:solidFill>
              </a:defRPr>
            </a:lvl1pPr>
          </a:lstStyle>
          <a:p>
            <a:pPr lvl="0"/>
            <a:r>
              <a:rPr lang="en-GB" dirty="0" smtClean="0"/>
              <a:t>CLIENT DETAILS</a:t>
            </a:r>
            <a:endParaRPr lang="en-GB" dirty="0"/>
          </a:p>
        </p:txBody>
      </p:sp>
      <p:sp>
        <p:nvSpPr>
          <p:cNvPr id="125" name="Text Placeholder 5"/>
          <p:cNvSpPr>
            <a:spLocks noGrp="1"/>
          </p:cNvSpPr>
          <p:nvPr>
            <p:ph type="body" sz="quarter" idx="45" hasCustomPrompt="1"/>
          </p:nvPr>
        </p:nvSpPr>
        <p:spPr>
          <a:xfrm>
            <a:off x="6271539" y="3205462"/>
            <a:ext cx="1458912" cy="1528843"/>
          </a:xfrm>
          <a:prstGeom prst="rect">
            <a:avLst/>
          </a:prstGeom>
          <a:ln>
            <a:solidFill>
              <a:srgbClr val="9F218B"/>
            </a:solidFill>
          </a:ln>
        </p:spPr>
        <p:txBody>
          <a:bodyPr anchor="ctr"/>
          <a:lstStyle>
            <a:lvl1pPr marL="0" indent="0" algn="ctr">
              <a:buNone/>
              <a:defRPr sz="1200" baseline="0"/>
            </a:lvl1pPr>
          </a:lstStyle>
          <a:p>
            <a:pPr lvl="0"/>
            <a:r>
              <a:rPr lang="en-US" dirty="0" smtClean="0"/>
              <a:t>Deal details and logo (optional)</a:t>
            </a:r>
            <a:endParaRPr lang="en-GB" dirty="0"/>
          </a:p>
        </p:txBody>
      </p:sp>
      <p:sp>
        <p:nvSpPr>
          <p:cNvPr id="128" name="Text Placeholder 9"/>
          <p:cNvSpPr>
            <a:spLocks noGrp="1"/>
          </p:cNvSpPr>
          <p:nvPr>
            <p:ph type="body" sz="quarter" idx="46" hasCustomPrompt="1"/>
          </p:nvPr>
        </p:nvSpPr>
        <p:spPr>
          <a:xfrm>
            <a:off x="1657470" y="950121"/>
            <a:ext cx="1465262" cy="325437"/>
          </a:xfrm>
          <a:prstGeom prst="rect">
            <a:avLst/>
          </a:prstGeom>
          <a:solidFill>
            <a:srgbClr val="EAEFF2"/>
          </a:solidFill>
          <a:ln>
            <a:solidFill>
              <a:schemeClr val="tx1">
                <a:lumMod val="65000"/>
                <a:lumOff val="35000"/>
              </a:schemeClr>
            </a:solidFill>
          </a:ln>
        </p:spPr>
        <p:txBody>
          <a:bodyPr/>
          <a:lstStyle>
            <a:lvl1pPr marL="0" indent="0" algn="ctr">
              <a:buNone/>
              <a:defRPr sz="1400" b="1" baseline="0">
                <a:solidFill>
                  <a:schemeClr val="tx1">
                    <a:lumMod val="65000"/>
                    <a:lumOff val="35000"/>
                  </a:schemeClr>
                </a:solidFill>
              </a:defRPr>
            </a:lvl1pPr>
          </a:lstStyle>
          <a:p>
            <a:pPr lvl="0"/>
            <a:r>
              <a:rPr lang="en-GB" dirty="0" smtClean="0"/>
              <a:t>CLIENT DETAILS</a:t>
            </a:r>
            <a:endParaRPr lang="en-GB" dirty="0"/>
          </a:p>
        </p:txBody>
      </p:sp>
      <p:sp>
        <p:nvSpPr>
          <p:cNvPr id="129" name="Text Placeholder 5"/>
          <p:cNvSpPr>
            <a:spLocks noGrp="1"/>
          </p:cNvSpPr>
          <p:nvPr>
            <p:ph type="body" sz="quarter" idx="47" hasCustomPrompt="1"/>
          </p:nvPr>
        </p:nvSpPr>
        <p:spPr>
          <a:xfrm>
            <a:off x="1660645" y="950121"/>
            <a:ext cx="1458912" cy="1831179"/>
          </a:xfrm>
          <a:prstGeom prst="rect">
            <a:avLst/>
          </a:prstGeom>
          <a:ln>
            <a:solidFill>
              <a:schemeClr val="tx1">
                <a:lumMod val="65000"/>
                <a:lumOff val="35000"/>
              </a:schemeClr>
            </a:solidFill>
          </a:ln>
        </p:spPr>
        <p:txBody>
          <a:bodyPr anchor="ctr"/>
          <a:lstStyle>
            <a:lvl1pPr marL="0" indent="0" algn="ctr">
              <a:buNone/>
              <a:defRPr sz="1200" baseline="0"/>
            </a:lvl1pPr>
          </a:lstStyle>
          <a:p>
            <a:pPr lvl="0"/>
            <a:r>
              <a:rPr lang="en-US" dirty="0" smtClean="0"/>
              <a:t>Deal details and logo (optional)</a:t>
            </a:r>
            <a:endParaRPr lang="en-GB" dirty="0"/>
          </a:p>
        </p:txBody>
      </p:sp>
      <p:sp>
        <p:nvSpPr>
          <p:cNvPr id="130" name="Text Placeholder 9"/>
          <p:cNvSpPr>
            <a:spLocks noGrp="1"/>
          </p:cNvSpPr>
          <p:nvPr>
            <p:ph type="body" sz="quarter" idx="48" hasCustomPrompt="1"/>
          </p:nvPr>
        </p:nvSpPr>
        <p:spPr>
          <a:xfrm>
            <a:off x="3552945" y="950121"/>
            <a:ext cx="1465262" cy="325437"/>
          </a:xfrm>
          <a:prstGeom prst="rect">
            <a:avLst/>
          </a:prstGeom>
          <a:solidFill>
            <a:srgbClr val="EAEFF2"/>
          </a:solidFill>
          <a:ln>
            <a:solidFill>
              <a:schemeClr val="tx1">
                <a:lumMod val="65000"/>
                <a:lumOff val="35000"/>
              </a:schemeClr>
            </a:solidFill>
          </a:ln>
        </p:spPr>
        <p:txBody>
          <a:bodyPr/>
          <a:lstStyle>
            <a:lvl1pPr marL="0" indent="0" algn="ctr">
              <a:buNone/>
              <a:defRPr sz="1400" b="1" baseline="0">
                <a:solidFill>
                  <a:schemeClr val="tx1">
                    <a:lumMod val="65000"/>
                    <a:lumOff val="35000"/>
                  </a:schemeClr>
                </a:solidFill>
              </a:defRPr>
            </a:lvl1pPr>
          </a:lstStyle>
          <a:p>
            <a:pPr lvl="0"/>
            <a:r>
              <a:rPr lang="en-GB" dirty="0" smtClean="0"/>
              <a:t>CLIENT DETAILS</a:t>
            </a:r>
            <a:endParaRPr lang="en-GB" dirty="0"/>
          </a:p>
        </p:txBody>
      </p:sp>
      <p:sp>
        <p:nvSpPr>
          <p:cNvPr id="131" name="Text Placeholder 5"/>
          <p:cNvSpPr>
            <a:spLocks noGrp="1"/>
          </p:cNvSpPr>
          <p:nvPr>
            <p:ph type="body" sz="quarter" idx="49" hasCustomPrompt="1"/>
          </p:nvPr>
        </p:nvSpPr>
        <p:spPr>
          <a:xfrm>
            <a:off x="3556120" y="950121"/>
            <a:ext cx="1458912" cy="1831179"/>
          </a:xfrm>
          <a:prstGeom prst="rect">
            <a:avLst/>
          </a:prstGeom>
          <a:ln>
            <a:solidFill>
              <a:schemeClr val="tx1">
                <a:lumMod val="65000"/>
                <a:lumOff val="35000"/>
              </a:schemeClr>
            </a:solidFill>
          </a:ln>
        </p:spPr>
        <p:txBody>
          <a:bodyPr anchor="ctr"/>
          <a:lstStyle>
            <a:lvl1pPr marL="0" indent="0" algn="ctr">
              <a:buNone/>
              <a:defRPr sz="1200" baseline="0"/>
            </a:lvl1pPr>
          </a:lstStyle>
          <a:p>
            <a:pPr lvl="0"/>
            <a:r>
              <a:rPr lang="en-US" dirty="0" smtClean="0"/>
              <a:t>Deal details and logo (optional)</a:t>
            </a:r>
            <a:endParaRPr lang="en-GB" dirty="0"/>
          </a:p>
        </p:txBody>
      </p:sp>
      <p:sp>
        <p:nvSpPr>
          <p:cNvPr id="132" name="Text Placeholder 9"/>
          <p:cNvSpPr>
            <a:spLocks noGrp="1"/>
          </p:cNvSpPr>
          <p:nvPr>
            <p:ph type="body" sz="quarter" idx="50" hasCustomPrompt="1"/>
          </p:nvPr>
        </p:nvSpPr>
        <p:spPr>
          <a:xfrm>
            <a:off x="5362695" y="950121"/>
            <a:ext cx="1465262" cy="325437"/>
          </a:xfrm>
          <a:prstGeom prst="rect">
            <a:avLst/>
          </a:prstGeom>
          <a:solidFill>
            <a:srgbClr val="EAEFF2"/>
          </a:solidFill>
          <a:ln>
            <a:solidFill>
              <a:schemeClr val="tx1">
                <a:lumMod val="65000"/>
                <a:lumOff val="35000"/>
              </a:schemeClr>
            </a:solidFill>
          </a:ln>
        </p:spPr>
        <p:txBody>
          <a:bodyPr/>
          <a:lstStyle>
            <a:lvl1pPr marL="0" indent="0" algn="ctr">
              <a:buNone/>
              <a:defRPr sz="1400" b="1" baseline="0">
                <a:solidFill>
                  <a:schemeClr val="tx1">
                    <a:lumMod val="65000"/>
                    <a:lumOff val="35000"/>
                  </a:schemeClr>
                </a:solidFill>
              </a:defRPr>
            </a:lvl1pPr>
          </a:lstStyle>
          <a:p>
            <a:pPr lvl="0"/>
            <a:r>
              <a:rPr lang="en-GB" dirty="0" smtClean="0"/>
              <a:t>CLIENT DETAILS</a:t>
            </a:r>
            <a:endParaRPr lang="en-GB" dirty="0"/>
          </a:p>
        </p:txBody>
      </p:sp>
      <p:sp>
        <p:nvSpPr>
          <p:cNvPr id="133" name="Text Placeholder 5"/>
          <p:cNvSpPr>
            <a:spLocks noGrp="1"/>
          </p:cNvSpPr>
          <p:nvPr>
            <p:ph type="body" sz="quarter" idx="51" hasCustomPrompt="1"/>
          </p:nvPr>
        </p:nvSpPr>
        <p:spPr>
          <a:xfrm>
            <a:off x="5365870" y="950121"/>
            <a:ext cx="1458912" cy="1831179"/>
          </a:xfrm>
          <a:prstGeom prst="rect">
            <a:avLst/>
          </a:prstGeom>
          <a:ln>
            <a:solidFill>
              <a:schemeClr val="tx1">
                <a:lumMod val="65000"/>
                <a:lumOff val="35000"/>
              </a:schemeClr>
            </a:solidFill>
          </a:ln>
        </p:spPr>
        <p:txBody>
          <a:bodyPr anchor="ctr"/>
          <a:lstStyle>
            <a:lvl1pPr marL="0" indent="0" algn="ctr">
              <a:buNone/>
              <a:defRPr sz="1200" baseline="0"/>
            </a:lvl1pPr>
          </a:lstStyle>
          <a:p>
            <a:pPr lvl="0"/>
            <a:r>
              <a:rPr lang="en-US" dirty="0" smtClean="0"/>
              <a:t>Deal details and logo (optional)</a:t>
            </a:r>
            <a:endParaRPr lang="en-GB" dirty="0"/>
          </a:p>
        </p:txBody>
      </p:sp>
    </p:spTree>
    <p:extLst>
      <p:ext uri="{BB962C8B-B14F-4D97-AF65-F5344CB8AC3E}">
        <p14:creationId xmlns:p14="http://schemas.microsoft.com/office/powerpoint/2010/main" val="75104906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txBox="1">
            <a:spLocks/>
          </p:cNvSpPr>
          <p:nvPr userDrawn="1"/>
        </p:nvSpPr>
        <p:spPr>
          <a:xfrm>
            <a:off x="42230" y="4736064"/>
            <a:ext cx="2133600" cy="273844"/>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E232FBC-9513-214D-A32A-34EAC73D05C5}" type="slidenum">
              <a:rPr lang="en-US" sz="800" smtClean="0">
                <a:solidFill>
                  <a:schemeClr val="tx1">
                    <a:lumMod val="65000"/>
                    <a:lumOff val="35000"/>
                  </a:schemeClr>
                </a:solidFill>
              </a:rPr>
              <a:pPr/>
              <a:t>‹#›</a:t>
            </a:fld>
            <a:endParaRPr lang="en-US" sz="1000" dirty="0">
              <a:solidFill>
                <a:schemeClr val="tx1">
                  <a:lumMod val="65000"/>
                  <a:lumOff val="35000"/>
                </a:schemeClr>
              </a:solidFill>
            </a:endParaRPr>
          </a:p>
        </p:txBody>
      </p:sp>
      <p:sp>
        <p:nvSpPr>
          <p:cNvPr id="2" name="Rectangle 1"/>
          <p:cNvSpPr/>
          <p:nvPr userDrawn="1"/>
        </p:nvSpPr>
        <p:spPr>
          <a:xfrm>
            <a:off x="7953375" y="4667250"/>
            <a:ext cx="1057275" cy="342658"/>
          </a:xfrm>
          <a:prstGeom prst="rect">
            <a:avLst/>
          </a:prstGeom>
          <a:solidFill>
            <a:srgbClr val="ECEA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955748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blipFill>
          <a:blip r:embed="rId2">
            <a:extLst>
              <a:ext uri="{BEBA8EAE-BF5A-486C-A8C5-ECC9F3942E4B}">
                <a14:imgProps xmlns:a14="http://schemas.microsoft.com/office/drawing/2010/main">
                  <a14:imgLayer r:embed="rId3">
                    <a14:imgEffect>
                      <a14:artisticPencilGrayscale/>
                    </a14:imgEffect>
                    <a14:imgEffect>
                      <a14:saturation sat="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txBox="1">
            <a:spLocks/>
          </p:cNvSpPr>
          <p:nvPr userDrawn="1"/>
        </p:nvSpPr>
        <p:spPr>
          <a:xfrm>
            <a:off x="42230" y="4736064"/>
            <a:ext cx="2133600" cy="273844"/>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E232FBC-9513-214D-A32A-34EAC73D05C5}" type="slidenum">
              <a:rPr lang="en-US" sz="800" smtClean="0">
                <a:solidFill>
                  <a:schemeClr val="tx1">
                    <a:lumMod val="65000"/>
                    <a:lumOff val="35000"/>
                  </a:schemeClr>
                </a:solidFill>
              </a:rPr>
              <a:pPr/>
              <a:t>‹#›</a:t>
            </a:fld>
            <a:endParaRPr lang="en-US" sz="1000" dirty="0">
              <a:solidFill>
                <a:schemeClr val="tx1">
                  <a:lumMod val="65000"/>
                  <a:lumOff val="35000"/>
                </a:schemeClr>
              </a:solidFill>
            </a:endParaRPr>
          </a:p>
        </p:txBody>
      </p:sp>
    </p:spTree>
    <p:extLst>
      <p:ext uri="{BB962C8B-B14F-4D97-AF65-F5344CB8AC3E}">
        <p14:creationId xmlns:p14="http://schemas.microsoft.com/office/powerpoint/2010/main" val="11451798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reak slide (dark background)">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95A0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dark grey_background.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094480" y="739176"/>
            <a:ext cx="4284402" cy="4402737"/>
          </a:xfrm>
          <a:prstGeom prst="rect">
            <a:avLst/>
          </a:prstGeom>
        </p:spPr>
      </p:pic>
      <p:pic>
        <p:nvPicPr>
          <p:cNvPr id="4" name="Picture 3" descr="dark grey_background.png"/>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1117600" cy="1773212"/>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012012" y="4694780"/>
            <a:ext cx="915510" cy="211272"/>
          </a:xfrm>
          <a:prstGeom prst="rect">
            <a:avLst/>
          </a:prstGeom>
        </p:spPr>
      </p:pic>
      <p:sp>
        <p:nvSpPr>
          <p:cNvPr id="2" name="Title 1"/>
          <p:cNvSpPr>
            <a:spLocks noGrp="1"/>
          </p:cNvSpPr>
          <p:nvPr>
            <p:ph type="title" hasCustomPrompt="1"/>
          </p:nvPr>
        </p:nvSpPr>
        <p:spPr>
          <a:xfrm>
            <a:off x="457200" y="1773212"/>
            <a:ext cx="8229600" cy="1654225"/>
          </a:xfrm>
          <a:prstGeom prst="rect">
            <a:avLst/>
          </a:prstGeom>
        </p:spPr>
        <p:txBody>
          <a:bodyPr vert="horz"/>
          <a:lstStyle>
            <a:lvl1pPr>
              <a:defRPr sz="4200" b="1" baseline="0">
                <a:solidFill>
                  <a:srgbClr val="FFFFFF"/>
                </a:solidFill>
                <a:latin typeface="Lucida Bright"/>
                <a:cs typeface="Lucida Bright"/>
              </a:defRPr>
            </a:lvl1pPr>
          </a:lstStyle>
          <a:p>
            <a:r>
              <a:rPr lang="en-GB" dirty="0" smtClean="0"/>
              <a:t>Break slide 42pt heading (Lucida Bright Bold)</a:t>
            </a:r>
            <a:endParaRPr lang="en-US" dirty="0"/>
          </a:p>
        </p:txBody>
      </p:sp>
    </p:spTree>
    <p:extLst>
      <p:ext uri="{BB962C8B-B14F-4D97-AF65-F5344CB8AC3E}">
        <p14:creationId xmlns:p14="http://schemas.microsoft.com/office/powerpoint/2010/main" val="365555408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reak Slide (white background)">
    <p:spTree>
      <p:nvGrpSpPr>
        <p:cNvPr id="1" name=""/>
        <p:cNvGrpSpPr/>
        <p:nvPr/>
      </p:nvGrpSpPr>
      <p:grpSpPr>
        <a:xfrm>
          <a:off x="0" y="0"/>
          <a:ext cx="0" cy="0"/>
          <a:chOff x="0" y="0"/>
          <a:chExt cx="0" cy="0"/>
        </a:xfrm>
      </p:grpSpPr>
      <p:pic>
        <p:nvPicPr>
          <p:cNvPr id="3" name="Picture 2" descr="dark grey_background.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094480" y="739176"/>
            <a:ext cx="4284402" cy="4402737"/>
          </a:xfrm>
          <a:prstGeom prst="rect">
            <a:avLst/>
          </a:prstGeom>
        </p:spPr>
      </p:pic>
      <p:pic>
        <p:nvPicPr>
          <p:cNvPr id="4" name="Picture 3" descr="dark grey_background.png"/>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853528" cy="1773212"/>
          </a:xfrm>
          <a:prstGeom prst="rect">
            <a:avLst/>
          </a:prstGeom>
        </p:spPr>
      </p:pic>
      <p:sp>
        <p:nvSpPr>
          <p:cNvPr id="5" name="Title 1"/>
          <p:cNvSpPr>
            <a:spLocks noGrp="1"/>
          </p:cNvSpPr>
          <p:nvPr>
            <p:ph type="title" hasCustomPrompt="1"/>
          </p:nvPr>
        </p:nvSpPr>
        <p:spPr>
          <a:xfrm>
            <a:off x="457200" y="1773212"/>
            <a:ext cx="8229600" cy="1654225"/>
          </a:xfrm>
          <a:prstGeom prst="rect">
            <a:avLst/>
          </a:prstGeom>
        </p:spPr>
        <p:txBody>
          <a:bodyPr vert="horz"/>
          <a:lstStyle>
            <a:lvl1pPr>
              <a:defRPr sz="4200" b="1" baseline="0">
                <a:solidFill>
                  <a:schemeClr val="tx1">
                    <a:lumMod val="65000"/>
                    <a:lumOff val="35000"/>
                  </a:schemeClr>
                </a:solidFill>
                <a:latin typeface="Lucida Bright"/>
                <a:cs typeface="Lucida Bright"/>
              </a:defRPr>
            </a:lvl1pPr>
          </a:lstStyle>
          <a:p>
            <a:r>
              <a:rPr lang="en-GB" dirty="0" smtClean="0"/>
              <a:t>Break slide 42pt heading (Lucida Bright Bold)</a:t>
            </a:r>
            <a:endParaRPr lang="en-US" dirty="0"/>
          </a:p>
        </p:txBody>
      </p:sp>
    </p:spTree>
    <p:extLst>
      <p:ext uri="{BB962C8B-B14F-4D97-AF65-F5344CB8AC3E}">
        <p14:creationId xmlns:p14="http://schemas.microsoft.com/office/powerpoint/2010/main" val="25283698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graphical_1">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 y="1514697"/>
            <a:ext cx="8229600" cy="857250"/>
          </a:xfrm>
          <a:prstGeom prst="rect">
            <a:avLst/>
          </a:prstGeom>
        </p:spPr>
        <p:txBody>
          <a:bodyPr vert="horz"/>
          <a:lstStyle>
            <a:lvl1pPr>
              <a:defRPr sz="4200" b="1">
                <a:solidFill>
                  <a:schemeClr val="accent1"/>
                </a:solidFill>
                <a:latin typeface="Lucida Bright"/>
                <a:cs typeface="Lucida Bright"/>
              </a:defRPr>
            </a:lvl1pPr>
          </a:lstStyle>
          <a:p>
            <a:r>
              <a:rPr lang="en-GB" dirty="0" smtClean="0"/>
              <a:t>42pt Heading (Lucida Bright Bold)</a:t>
            </a: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12012" y="4694780"/>
            <a:ext cx="915510" cy="211272"/>
          </a:xfrm>
          <a:prstGeom prst="rect">
            <a:avLst/>
          </a:prstGeom>
        </p:spPr>
      </p:pic>
      <p:pic>
        <p:nvPicPr>
          <p:cNvPr id="2" name="Picture 1" descr="white_background.png"/>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4883842" y="3521569"/>
            <a:ext cx="3325438" cy="1621931"/>
          </a:xfrm>
          <a:prstGeom prst="rect">
            <a:avLst/>
          </a:prstGeom>
        </p:spPr>
      </p:pic>
      <p:pic>
        <p:nvPicPr>
          <p:cNvPr id="3" name="Picture 2" descr="white_background.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80975" y="1"/>
            <a:ext cx="1952625" cy="891079"/>
          </a:xfrm>
          <a:prstGeom prst="rect">
            <a:avLst/>
          </a:prstGeom>
        </p:spPr>
      </p:pic>
      <p:sp>
        <p:nvSpPr>
          <p:cNvPr id="5" name="Text Placeholder 4"/>
          <p:cNvSpPr>
            <a:spLocks noGrp="1"/>
          </p:cNvSpPr>
          <p:nvPr>
            <p:ph type="body" sz="quarter" idx="11" hasCustomPrompt="1"/>
          </p:nvPr>
        </p:nvSpPr>
        <p:spPr>
          <a:xfrm>
            <a:off x="457200" y="2843850"/>
            <a:ext cx="8229600" cy="705015"/>
          </a:xfrm>
          <a:prstGeom prst="rect">
            <a:avLst/>
          </a:prstGeom>
        </p:spPr>
        <p:txBody>
          <a:bodyPr/>
          <a:lstStyle>
            <a:lvl1pPr marL="0" indent="0" algn="ctr">
              <a:buNone/>
              <a:defRPr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32pt Sub head  (Calibri)</a:t>
            </a:r>
            <a:endParaRPr lang="en-GB" dirty="0"/>
          </a:p>
        </p:txBody>
      </p:sp>
    </p:spTree>
    <p:extLst>
      <p:ext uri="{BB962C8B-B14F-4D97-AF65-F5344CB8AC3E}">
        <p14:creationId xmlns:p14="http://schemas.microsoft.com/office/powerpoint/2010/main" val="261025080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EA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light grey_background.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32681"/>
          </a:xfrm>
          <a:prstGeom prst="rect">
            <a:avLst/>
          </a:prstGeom>
        </p:spPr>
      </p:pic>
      <p:sp>
        <p:nvSpPr>
          <p:cNvPr id="11" name="Title 1"/>
          <p:cNvSpPr>
            <a:spLocks noGrp="1"/>
          </p:cNvSpPr>
          <p:nvPr>
            <p:ph type="title" hasCustomPrompt="1"/>
          </p:nvPr>
        </p:nvSpPr>
        <p:spPr>
          <a:xfrm>
            <a:off x="457200" y="2107565"/>
            <a:ext cx="8229600" cy="857250"/>
          </a:xfrm>
          <a:prstGeom prst="rect">
            <a:avLst/>
          </a:prstGeom>
        </p:spPr>
        <p:txBody>
          <a:bodyPr vert="horz"/>
          <a:lstStyle>
            <a:lvl1pPr>
              <a:defRPr b="1">
                <a:solidFill>
                  <a:schemeClr val="tx1">
                    <a:lumMod val="65000"/>
                    <a:lumOff val="35000"/>
                  </a:schemeClr>
                </a:solidFill>
                <a:latin typeface="Lucida Bright"/>
                <a:cs typeface="Lucida Bright"/>
              </a:defRPr>
            </a:lvl1pPr>
          </a:lstStyle>
          <a:p>
            <a:r>
              <a:rPr lang="en-GB" dirty="0" smtClean="0"/>
              <a:t>Any questions?</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12012" y="4694780"/>
            <a:ext cx="915510" cy="211272"/>
          </a:xfrm>
          <a:prstGeom prst="rect">
            <a:avLst/>
          </a:prstGeom>
        </p:spPr>
      </p:pic>
    </p:spTree>
    <p:extLst>
      <p:ext uri="{BB962C8B-B14F-4D97-AF65-F5344CB8AC3E}">
        <p14:creationId xmlns:p14="http://schemas.microsoft.com/office/powerpoint/2010/main" val="134214074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y questions - incl profil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EA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light grey_background.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32681"/>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12012" y="4694780"/>
            <a:ext cx="915510" cy="211272"/>
          </a:xfrm>
          <a:prstGeom prst="rect">
            <a:avLst/>
          </a:prstGeom>
        </p:spPr>
      </p:pic>
      <p:sp>
        <p:nvSpPr>
          <p:cNvPr id="7" name="Title 1"/>
          <p:cNvSpPr>
            <a:spLocks noGrp="1"/>
          </p:cNvSpPr>
          <p:nvPr>
            <p:ph type="title" hasCustomPrompt="1"/>
          </p:nvPr>
        </p:nvSpPr>
        <p:spPr>
          <a:xfrm>
            <a:off x="1487694" y="428861"/>
            <a:ext cx="7199105" cy="857250"/>
          </a:xfrm>
          <a:prstGeom prst="rect">
            <a:avLst/>
          </a:prstGeom>
        </p:spPr>
        <p:txBody>
          <a:bodyPr vert="horz"/>
          <a:lstStyle>
            <a:lvl1pPr algn="l">
              <a:defRPr b="1">
                <a:solidFill>
                  <a:schemeClr val="tx1">
                    <a:lumMod val="65000"/>
                    <a:lumOff val="35000"/>
                  </a:schemeClr>
                </a:solidFill>
                <a:latin typeface="Lucida Bright"/>
                <a:cs typeface="Lucida Bright"/>
              </a:defRPr>
            </a:lvl1pPr>
          </a:lstStyle>
          <a:p>
            <a:r>
              <a:rPr lang="en-GB" dirty="0" smtClean="0"/>
              <a:t>Any questions?</a:t>
            </a:r>
            <a:endParaRPr lang="en-US" dirty="0"/>
          </a:p>
        </p:txBody>
      </p:sp>
      <p:sp>
        <p:nvSpPr>
          <p:cNvPr id="8" name="Content Placeholder 9"/>
          <p:cNvSpPr>
            <a:spLocks noGrp="1"/>
          </p:cNvSpPr>
          <p:nvPr>
            <p:ph sz="quarter" idx="16" hasCustomPrompt="1"/>
          </p:nvPr>
        </p:nvSpPr>
        <p:spPr>
          <a:xfrm>
            <a:off x="1486978" y="1562348"/>
            <a:ext cx="2268000" cy="1620000"/>
          </a:xfrm>
          <a:prstGeom prst="rect">
            <a:avLst/>
          </a:prstGeom>
          <a:ln w="3175">
            <a:noFill/>
          </a:ln>
        </p:spPr>
        <p:txBody>
          <a:bodyPr vert="horz"/>
          <a:lstStyle>
            <a:lvl1pPr marL="0" indent="0">
              <a:buNone/>
              <a:defRPr sz="1800">
                <a:solidFill>
                  <a:schemeClr val="tx1">
                    <a:lumMod val="65000"/>
                    <a:lumOff val="35000"/>
                  </a:schemeClr>
                </a:solidFill>
              </a:defRPr>
            </a:lvl1pPr>
          </a:lstStyle>
          <a:p>
            <a:pPr lvl="0"/>
            <a:r>
              <a:rPr lang="en-GB" dirty="0" smtClean="0"/>
              <a:t>Profile photo</a:t>
            </a:r>
            <a:endParaRPr lang="en-US" dirty="0"/>
          </a:p>
        </p:txBody>
      </p:sp>
      <p:sp>
        <p:nvSpPr>
          <p:cNvPr id="4" name="Text Placeholder 3"/>
          <p:cNvSpPr>
            <a:spLocks noGrp="1"/>
          </p:cNvSpPr>
          <p:nvPr>
            <p:ph type="body" sz="quarter" idx="17" hasCustomPrompt="1"/>
          </p:nvPr>
        </p:nvSpPr>
        <p:spPr>
          <a:xfrm>
            <a:off x="1487488" y="3314700"/>
            <a:ext cx="2266950" cy="1379538"/>
          </a:xfrm>
          <a:prstGeom prst="rect">
            <a:avLst/>
          </a:prstGeom>
        </p:spPr>
        <p:txBody>
          <a:bodyPr/>
          <a:lstStyle>
            <a:lvl1pPr marL="0" indent="0">
              <a:buNone/>
              <a:defRPr sz="1200" baseline="0"/>
            </a:lvl1pPr>
          </a:lstStyle>
          <a:p>
            <a:pPr lvl="0"/>
            <a:r>
              <a:rPr lang="en-GB" dirty="0" smtClean="0"/>
              <a:t>Contact details (</a:t>
            </a:r>
            <a:r>
              <a:rPr lang="en-GB" dirty="0" err="1" smtClean="0"/>
              <a:t>calibri</a:t>
            </a:r>
            <a:r>
              <a:rPr lang="en-GB" dirty="0" smtClean="0"/>
              <a:t>)</a:t>
            </a:r>
            <a:endParaRPr lang="en-US" dirty="0" smtClean="0"/>
          </a:p>
        </p:txBody>
      </p:sp>
    </p:spTree>
    <p:extLst>
      <p:ext uri="{BB962C8B-B14F-4D97-AF65-F5344CB8AC3E}">
        <p14:creationId xmlns:p14="http://schemas.microsoft.com/office/powerpoint/2010/main" val="137048468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Alternate Break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8B03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purple_background.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3268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12012" y="4694780"/>
            <a:ext cx="915510" cy="211272"/>
          </a:xfrm>
          <a:prstGeom prst="rect">
            <a:avLst/>
          </a:prstGeom>
        </p:spPr>
      </p:pic>
      <p:sp>
        <p:nvSpPr>
          <p:cNvPr id="11" name="Title 1"/>
          <p:cNvSpPr>
            <a:spLocks noGrp="1"/>
          </p:cNvSpPr>
          <p:nvPr>
            <p:ph type="title" hasCustomPrompt="1"/>
          </p:nvPr>
        </p:nvSpPr>
        <p:spPr>
          <a:xfrm>
            <a:off x="457200" y="1943322"/>
            <a:ext cx="8229600" cy="857250"/>
          </a:xfrm>
          <a:prstGeom prst="rect">
            <a:avLst/>
          </a:prstGeom>
        </p:spPr>
        <p:txBody>
          <a:bodyPr vert="horz"/>
          <a:lstStyle>
            <a:lvl1pPr>
              <a:defRPr b="1">
                <a:solidFill>
                  <a:schemeClr val="bg1"/>
                </a:solidFill>
                <a:latin typeface="Lucida Bright"/>
                <a:cs typeface="Lucida Bright"/>
              </a:defRPr>
            </a:lvl1pPr>
          </a:lstStyle>
          <a:p>
            <a:r>
              <a:rPr lang="en-GB" dirty="0" smtClean="0"/>
              <a:t>Thank you</a:t>
            </a:r>
            <a:endParaRPr lang="en-US" dirty="0"/>
          </a:p>
        </p:txBody>
      </p:sp>
    </p:spTree>
    <p:extLst>
      <p:ext uri="{BB962C8B-B14F-4D97-AF65-F5344CB8AC3E}">
        <p14:creationId xmlns:p14="http://schemas.microsoft.com/office/powerpoint/2010/main" val="377965163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 photographic">
    <p:bg>
      <p:bgPr>
        <a:blipFill dpi="0" rotWithShape="1">
          <a:blip r:embed="rId2" cstate="screen">
            <a:graysc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5184" y="1849269"/>
            <a:ext cx="8702337" cy="857250"/>
          </a:xfrm>
          <a:prstGeom prst="rect">
            <a:avLst/>
          </a:prstGeom>
        </p:spPr>
        <p:txBody>
          <a:bodyPr vert="horz"/>
          <a:lstStyle>
            <a:lvl1pPr algn="l">
              <a:defRPr sz="4200" b="1">
                <a:solidFill>
                  <a:schemeClr val="bg1"/>
                </a:solidFill>
                <a:latin typeface="Lucida Bright"/>
                <a:cs typeface="Lucida Bright"/>
              </a:defRPr>
            </a:lvl1pPr>
          </a:lstStyle>
          <a:p>
            <a:r>
              <a:rPr lang="en-GB" dirty="0" smtClean="0"/>
              <a:t>42pt Heading (Lucida Bright Bold)</a:t>
            </a:r>
            <a:endParaRPr lang="en-US" dirty="0"/>
          </a:p>
        </p:txBody>
      </p:sp>
      <p:pic>
        <p:nvPicPr>
          <p:cNvPr id="9" name="Picture 8" descr="white_background.png"/>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a:off x="4883842" y="3521569"/>
            <a:ext cx="3325438" cy="1621931"/>
          </a:xfrm>
          <a:prstGeom prst="rect">
            <a:avLst/>
          </a:prstGeom>
        </p:spPr>
      </p:pic>
      <p:pic>
        <p:nvPicPr>
          <p:cNvPr id="11" name="Picture 10" descr="white_background.png"/>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1"/>
            <a:ext cx="2560320" cy="1168400"/>
          </a:xfrm>
          <a:prstGeom prst="rect">
            <a:avLst/>
          </a:prstGeom>
        </p:spPr>
      </p:pic>
      <p:sp>
        <p:nvSpPr>
          <p:cNvPr id="13" name="Text Placeholder 4"/>
          <p:cNvSpPr>
            <a:spLocks noGrp="1"/>
          </p:cNvSpPr>
          <p:nvPr>
            <p:ph type="body" sz="quarter" idx="11" hasCustomPrompt="1"/>
          </p:nvPr>
        </p:nvSpPr>
        <p:spPr>
          <a:xfrm>
            <a:off x="225183" y="3215325"/>
            <a:ext cx="8455021" cy="705015"/>
          </a:xfrm>
          <a:prstGeom prst="rect">
            <a:avLst/>
          </a:prstGeom>
        </p:spPr>
        <p:txBody>
          <a:bodyPr/>
          <a:lstStyle>
            <a:lvl1pPr marL="0" indent="0" algn="l">
              <a:buNone/>
              <a:defRPr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32pt Sub head  (Calibri)</a:t>
            </a:r>
            <a:endParaRPr lang="en-GB" dirty="0"/>
          </a:p>
        </p:txBody>
      </p:sp>
      <p:pic>
        <p:nvPicPr>
          <p:cNvPr id="10" name="Picture 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054694" y="4694780"/>
            <a:ext cx="830145" cy="211272"/>
          </a:xfrm>
          <a:prstGeom prst="rect">
            <a:avLst/>
          </a:prstGeom>
        </p:spPr>
      </p:pic>
    </p:spTree>
    <p:extLst>
      <p:ext uri="{BB962C8B-B14F-4D97-AF65-F5344CB8AC3E}">
        <p14:creationId xmlns:p14="http://schemas.microsoft.com/office/powerpoint/2010/main" val="342290010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 graphical_2">
    <p:spTree>
      <p:nvGrpSpPr>
        <p:cNvPr id="1" name=""/>
        <p:cNvGrpSpPr/>
        <p:nvPr/>
      </p:nvGrpSpPr>
      <p:grpSpPr>
        <a:xfrm>
          <a:off x="0" y="0"/>
          <a:ext cx="0" cy="0"/>
          <a:chOff x="0" y="0"/>
          <a:chExt cx="0" cy="0"/>
        </a:xfrm>
      </p:grpSpPr>
      <p:sp>
        <p:nvSpPr>
          <p:cNvPr id="4" name="Right Triangle 3"/>
          <p:cNvSpPr/>
          <p:nvPr userDrawn="1"/>
        </p:nvSpPr>
        <p:spPr>
          <a:xfrm rot="16200000" flipH="1">
            <a:off x="7410216" y="-561937"/>
            <a:ext cx="1167317" cy="2291206"/>
          </a:xfrm>
          <a:prstGeom prst="rtTriangle">
            <a:avLst/>
          </a:prstGeom>
          <a:solidFill>
            <a:srgbClr val="EAEF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12012" y="4694780"/>
            <a:ext cx="915510" cy="211272"/>
          </a:xfrm>
          <a:prstGeom prst="rect">
            <a:avLst/>
          </a:prstGeom>
        </p:spPr>
      </p:pic>
      <p:sp>
        <p:nvSpPr>
          <p:cNvPr id="6" name="Title 1"/>
          <p:cNvSpPr>
            <a:spLocks noGrp="1"/>
          </p:cNvSpPr>
          <p:nvPr>
            <p:ph type="title" hasCustomPrompt="1"/>
          </p:nvPr>
        </p:nvSpPr>
        <p:spPr>
          <a:xfrm>
            <a:off x="457200" y="1514697"/>
            <a:ext cx="8229600" cy="857250"/>
          </a:xfrm>
          <a:prstGeom prst="rect">
            <a:avLst/>
          </a:prstGeom>
        </p:spPr>
        <p:txBody>
          <a:bodyPr vert="horz"/>
          <a:lstStyle>
            <a:lvl1pPr>
              <a:defRPr sz="4200" b="1" baseline="0">
                <a:solidFill>
                  <a:srgbClr val="9F218B"/>
                </a:solidFill>
                <a:latin typeface="Lucida Bright" panose="02040602050505020304" pitchFamily="18" charset="0"/>
                <a:cs typeface="Lucida Bright" panose="02040602050505020304" pitchFamily="18" charset="0"/>
              </a:defRPr>
            </a:lvl1pPr>
          </a:lstStyle>
          <a:p>
            <a:r>
              <a:rPr lang="en-GB" dirty="0" smtClean="0"/>
              <a:t>42pt Heading (Lucida Bright Bold)</a:t>
            </a:r>
            <a:endParaRPr lang="en-US" dirty="0"/>
          </a:p>
        </p:txBody>
      </p:sp>
      <p:sp>
        <p:nvSpPr>
          <p:cNvPr id="8" name="Rectangle 7"/>
          <p:cNvSpPr/>
          <p:nvPr userDrawn="1"/>
        </p:nvSpPr>
        <p:spPr>
          <a:xfrm>
            <a:off x="8233067" y="304800"/>
            <a:ext cx="200818" cy="9533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47374" y="4633710"/>
            <a:ext cx="1180148" cy="272342"/>
          </a:xfrm>
          <a:prstGeom prst="rect">
            <a:avLst/>
          </a:prstGeom>
        </p:spPr>
      </p:pic>
      <p:pic>
        <p:nvPicPr>
          <p:cNvPr id="12" name="Picture 1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rot="16200000">
            <a:off x="-815704" y="525434"/>
            <a:ext cx="2949505" cy="1540619"/>
          </a:xfrm>
          <a:prstGeom prst="rect">
            <a:avLst/>
          </a:prstGeom>
          <a:noFill/>
          <a:ln>
            <a:noFill/>
          </a:ln>
        </p:spPr>
      </p:pic>
      <p:pic>
        <p:nvPicPr>
          <p:cNvPr id="13" name="Picture 12"/>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rot="16200000">
            <a:off x="14732" y="3891561"/>
            <a:ext cx="1131661" cy="1316475"/>
          </a:xfrm>
          <a:prstGeom prst="rect">
            <a:avLst/>
          </a:prstGeom>
          <a:noFill/>
          <a:ln>
            <a:noFill/>
          </a:ln>
        </p:spPr>
      </p:pic>
      <p:sp>
        <p:nvSpPr>
          <p:cNvPr id="11" name="Text Placeholder 4"/>
          <p:cNvSpPr>
            <a:spLocks noGrp="1"/>
          </p:cNvSpPr>
          <p:nvPr>
            <p:ph type="body" sz="quarter" idx="11" hasCustomPrompt="1"/>
          </p:nvPr>
        </p:nvSpPr>
        <p:spPr>
          <a:xfrm>
            <a:off x="457200" y="2843850"/>
            <a:ext cx="8229600" cy="705015"/>
          </a:xfrm>
          <a:prstGeom prst="rect">
            <a:avLst/>
          </a:prstGeom>
        </p:spPr>
        <p:txBody>
          <a:bodyPr/>
          <a:lstStyle>
            <a:lvl1pPr marL="0" indent="0" algn="ctr">
              <a:buNone/>
              <a:defRPr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32pt Sub head  ( Calibri)</a:t>
            </a:r>
            <a:endParaRPr lang="en-GB" dirty="0"/>
          </a:p>
        </p:txBody>
      </p:sp>
    </p:spTree>
    <p:extLst>
      <p:ext uri="{BB962C8B-B14F-4D97-AF65-F5344CB8AC3E}">
        <p14:creationId xmlns:p14="http://schemas.microsoft.com/office/powerpoint/2010/main" val="187272219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slide - graphical_1">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 y="1514697"/>
            <a:ext cx="8229600" cy="857250"/>
          </a:xfrm>
          <a:prstGeom prst="rect">
            <a:avLst/>
          </a:prstGeom>
        </p:spPr>
        <p:txBody>
          <a:bodyPr vert="horz"/>
          <a:lstStyle>
            <a:lvl1pPr>
              <a:defRPr sz="4200" b="1">
                <a:solidFill>
                  <a:schemeClr val="accent1"/>
                </a:solidFill>
                <a:latin typeface="Lucida Bright"/>
                <a:cs typeface="Lucida Bright"/>
              </a:defRPr>
            </a:lvl1pPr>
          </a:lstStyle>
          <a:p>
            <a:r>
              <a:rPr lang="en-GB" dirty="0" smtClean="0"/>
              <a:t>42pt Heading (Lucida Bright Bold)</a:t>
            </a: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12012" y="4694780"/>
            <a:ext cx="915510" cy="211272"/>
          </a:xfrm>
          <a:prstGeom prst="rect">
            <a:avLst/>
          </a:prstGeom>
        </p:spPr>
      </p:pic>
      <p:pic>
        <p:nvPicPr>
          <p:cNvPr id="2" name="Picture 1" descr="white_background.png"/>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4883842" y="3521569"/>
            <a:ext cx="3325438" cy="1621931"/>
          </a:xfrm>
          <a:prstGeom prst="rect">
            <a:avLst/>
          </a:prstGeom>
        </p:spPr>
      </p:pic>
      <p:pic>
        <p:nvPicPr>
          <p:cNvPr id="3" name="Picture 2" descr="white_background.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80975" y="1"/>
            <a:ext cx="1952625" cy="891079"/>
          </a:xfrm>
          <a:prstGeom prst="rect">
            <a:avLst/>
          </a:prstGeom>
        </p:spPr>
      </p:pic>
      <p:sp>
        <p:nvSpPr>
          <p:cNvPr id="5" name="Text Placeholder 4"/>
          <p:cNvSpPr>
            <a:spLocks noGrp="1"/>
          </p:cNvSpPr>
          <p:nvPr>
            <p:ph type="body" sz="quarter" idx="11" hasCustomPrompt="1"/>
          </p:nvPr>
        </p:nvSpPr>
        <p:spPr>
          <a:xfrm>
            <a:off x="457200" y="2843850"/>
            <a:ext cx="8229600" cy="705015"/>
          </a:xfrm>
          <a:prstGeom prst="rect">
            <a:avLst/>
          </a:prstGeom>
        </p:spPr>
        <p:txBody>
          <a:bodyPr/>
          <a:lstStyle>
            <a:lvl1pPr marL="0" indent="0" algn="ctr">
              <a:buNone/>
              <a:defRPr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32pt Sub head  (Calibri)</a:t>
            </a:r>
            <a:endParaRPr lang="en-GB" dirty="0"/>
          </a:p>
        </p:txBody>
      </p:sp>
    </p:spTree>
    <p:extLst>
      <p:ext uri="{BB962C8B-B14F-4D97-AF65-F5344CB8AC3E}">
        <p14:creationId xmlns:p14="http://schemas.microsoft.com/office/powerpoint/2010/main" val="26102508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Any questions?">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EA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light grey_background.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32681"/>
          </a:xfrm>
          <a:prstGeom prst="rect">
            <a:avLst/>
          </a:prstGeom>
        </p:spPr>
      </p:pic>
      <p:sp>
        <p:nvSpPr>
          <p:cNvPr id="11" name="Title 1"/>
          <p:cNvSpPr>
            <a:spLocks noGrp="1"/>
          </p:cNvSpPr>
          <p:nvPr>
            <p:ph type="title" hasCustomPrompt="1"/>
          </p:nvPr>
        </p:nvSpPr>
        <p:spPr>
          <a:xfrm>
            <a:off x="457200" y="2107565"/>
            <a:ext cx="8229600" cy="857250"/>
          </a:xfrm>
          <a:prstGeom prst="rect">
            <a:avLst/>
          </a:prstGeom>
        </p:spPr>
        <p:txBody>
          <a:bodyPr vert="horz"/>
          <a:lstStyle>
            <a:lvl1pPr>
              <a:defRPr b="1">
                <a:solidFill>
                  <a:schemeClr val="tx1">
                    <a:lumMod val="65000"/>
                    <a:lumOff val="35000"/>
                  </a:schemeClr>
                </a:solidFill>
                <a:latin typeface="Lucida Bright"/>
                <a:cs typeface="Lucida Bright"/>
              </a:defRPr>
            </a:lvl1pPr>
          </a:lstStyle>
          <a:p>
            <a:r>
              <a:rPr lang="en-GB" dirty="0" smtClean="0"/>
              <a:t>Any questions?</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12012" y="4694780"/>
            <a:ext cx="915510" cy="211272"/>
          </a:xfrm>
          <a:prstGeom prst="rect">
            <a:avLst/>
          </a:prstGeom>
        </p:spPr>
      </p:pic>
    </p:spTree>
    <p:extLst>
      <p:ext uri="{BB962C8B-B14F-4D97-AF65-F5344CB8AC3E}">
        <p14:creationId xmlns:p14="http://schemas.microsoft.com/office/powerpoint/2010/main" val="134214074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Break Slide (white background)">
    <p:spTree>
      <p:nvGrpSpPr>
        <p:cNvPr id="1" name=""/>
        <p:cNvGrpSpPr/>
        <p:nvPr/>
      </p:nvGrpSpPr>
      <p:grpSpPr>
        <a:xfrm>
          <a:off x="0" y="0"/>
          <a:ext cx="0" cy="0"/>
          <a:chOff x="0" y="0"/>
          <a:chExt cx="0" cy="0"/>
        </a:xfrm>
      </p:grpSpPr>
      <p:pic>
        <p:nvPicPr>
          <p:cNvPr id="3" name="Picture 2" descr="dark grey_background.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094480" y="739176"/>
            <a:ext cx="4284402" cy="4402737"/>
          </a:xfrm>
          <a:prstGeom prst="rect">
            <a:avLst/>
          </a:prstGeom>
        </p:spPr>
      </p:pic>
      <p:pic>
        <p:nvPicPr>
          <p:cNvPr id="4" name="Picture 3" descr="dark grey_background.png"/>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853528" cy="1773212"/>
          </a:xfrm>
          <a:prstGeom prst="rect">
            <a:avLst/>
          </a:prstGeom>
        </p:spPr>
      </p:pic>
      <p:sp>
        <p:nvSpPr>
          <p:cNvPr id="5" name="Title 1"/>
          <p:cNvSpPr>
            <a:spLocks noGrp="1"/>
          </p:cNvSpPr>
          <p:nvPr>
            <p:ph type="title" hasCustomPrompt="1"/>
          </p:nvPr>
        </p:nvSpPr>
        <p:spPr>
          <a:xfrm>
            <a:off x="457200" y="1773212"/>
            <a:ext cx="8229600" cy="1654225"/>
          </a:xfrm>
          <a:prstGeom prst="rect">
            <a:avLst/>
          </a:prstGeom>
        </p:spPr>
        <p:txBody>
          <a:bodyPr vert="horz"/>
          <a:lstStyle>
            <a:lvl1pPr>
              <a:defRPr sz="4200" b="1" baseline="0">
                <a:solidFill>
                  <a:schemeClr val="tx1">
                    <a:lumMod val="65000"/>
                    <a:lumOff val="35000"/>
                  </a:schemeClr>
                </a:solidFill>
                <a:latin typeface="Lucida Bright"/>
                <a:cs typeface="Lucida Bright"/>
              </a:defRPr>
            </a:lvl1pPr>
          </a:lstStyle>
          <a:p>
            <a:r>
              <a:rPr lang="en-GB" dirty="0" smtClean="0"/>
              <a:t>Break slide 42pt heading (Lucida Bright Bold)</a:t>
            </a:r>
            <a:endParaRPr lang="en-US" dirty="0"/>
          </a:p>
        </p:txBody>
      </p:sp>
    </p:spTree>
    <p:extLst>
      <p:ext uri="{BB962C8B-B14F-4D97-AF65-F5344CB8AC3E}">
        <p14:creationId xmlns:p14="http://schemas.microsoft.com/office/powerpoint/2010/main" val="25283698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graphical_1">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 y="1514697"/>
            <a:ext cx="8229600" cy="857250"/>
          </a:xfrm>
          <a:prstGeom prst="rect">
            <a:avLst/>
          </a:prstGeom>
        </p:spPr>
        <p:txBody>
          <a:bodyPr vert="horz"/>
          <a:lstStyle>
            <a:lvl1pPr>
              <a:defRPr sz="4200" b="1">
                <a:solidFill>
                  <a:schemeClr val="accent1"/>
                </a:solidFill>
                <a:latin typeface="Lucida Bright"/>
                <a:cs typeface="Lucida Bright"/>
              </a:defRPr>
            </a:lvl1pPr>
          </a:lstStyle>
          <a:p>
            <a:r>
              <a:rPr lang="en-GB" dirty="0" smtClean="0"/>
              <a:t>42pt Heading (Lucida Bright Bold)</a:t>
            </a: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12012" y="4694780"/>
            <a:ext cx="915510" cy="211272"/>
          </a:xfrm>
          <a:prstGeom prst="rect">
            <a:avLst/>
          </a:prstGeom>
        </p:spPr>
      </p:pic>
      <p:pic>
        <p:nvPicPr>
          <p:cNvPr id="2" name="Picture 1" descr="white_background.png"/>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4883842" y="3521569"/>
            <a:ext cx="3325438" cy="1621931"/>
          </a:xfrm>
          <a:prstGeom prst="rect">
            <a:avLst/>
          </a:prstGeom>
        </p:spPr>
      </p:pic>
      <p:pic>
        <p:nvPicPr>
          <p:cNvPr id="3" name="Picture 2" descr="white_background.pn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1"/>
            <a:ext cx="2560320" cy="1168400"/>
          </a:xfrm>
          <a:prstGeom prst="rect">
            <a:avLst/>
          </a:prstGeom>
        </p:spPr>
      </p:pic>
      <p:sp>
        <p:nvSpPr>
          <p:cNvPr id="5" name="Text Placeholder 4"/>
          <p:cNvSpPr>
            <a:spLocks noGrp="1"/>
          </p:cNvSpPr>
          <p:nvPr>
            <p:ph type="body" sz="quarter" idx="11" hasCustomPrompt="1"/>
          </p:nvPr>
        </p:nvSpPr>
        <p:spPr>
          <a:xfrm>
            <a:off x="457200" y="2843850"/>
            <a:ext cx="8229600" cy="705015"/>
          </a:xfrm>
          <a:prstGeom prst="rect">
            <a:avLst/>
          </a:prstGeom>
        </p:spPr>
        <p:txBody>
          <a:bodyPr/>
          <a:lstStyle>
            <a:lvl1pPr marL="0" indent="0" algn="ctr">
              <a:buNone/>
              <a:defRPr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32pt Sub head  (Calibri)</a:t>
            </a:r>
            <a:endParaRPr lang="en-GB" dirty="0"/>
          </a:p>
        </p:txBody>
      </p:sp>
    </p:spTree>
    <p:extLst>
      <p:ext uri="{BB962C8B-B14F-4D97-AF65-F5344CB8AC3E}">
        <p14:creationId xmlns:p14="http://schemas.microsoft.com/office/powerpoint/2010/main" val="26088023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graphical_2">
    <p:spTree>
      <p:nvGrpSpPr>
        <p:cNvPr id="1" name=""/>
        <p:cNvGrpSpPr/>
        <p:nvPr/>
      </p:nvGrpSpPr>
      <p:grpSpPr>
        <a:xfrm>
          <a:off x="0" y="0"/>
          <a:ext cx="0" cy="0"/>
          <a:chOff x="0" y="0"/>
          <a:chExt cx="0" cy="0"/>
        </a:xfrm>
      </p:grpSpPr>
      <p:sp>
        <p:nvSpPr>
          <p:cNvPr id="4" name="Right Triangle 3"/>
          <p:cNvSpPr/>
          <p:nvPr userDrawn="1"/>
        </p:nvSpPr>
        <p:spPr>
          <a:xfrm rot="16200000" flipH="1">
            <a:off x="7410216" y="-561937"/>
            <a:ext cx="1167317" cy="2291206"/>
          </a:xfrm>
          <a:prstGeom prst="rtTriangle">
            <a:avLst/>
          </a:prstGeom>
          <a:solidFill>
            <a:srgbClr val="EAEF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457200" y="1514697"/>
            <a:ext cx="8229600" cy="857250"/>
          </a:xfrm>
          <a:prstGeom prst="rect">
            <a:avLst/>
          </a:prstGeom>
        </p:spPr>
        <p:txBody>
          <a:bodyPr vert="horz"/>
          <a:lstStyle>
            <a:lvl1pPr>
              <a:defRPr sz="4200" b="1" baseline="0">
                <a:solidFill>
                  <a:srgbClr val="9F218B"/>
                </a:solidFill>
                <a:latin typeface="Lucida Bright" panose="02040602050505020304" pitchFamily="18" charset="0"/>
                <a:cs typeface="Lucida Bright" panose="02040602050505020304" pitchFamily="18" charset="0"/>
              </a:defRPr>
            </a:lvl1pPr>
          </a:lstStyle>
          <a:p>
            <a:r>
              <a:rPr lang="en-GB" dirty="0" smtClean="0"/>
              <a:t>42pt Heading (Lucida Bright Bold)</a:t>
            </a:r>
            <a:endParaRPr lang="en-US" dirty="0"/>
          </a:p>
        </p:txBody>
      </p:sp>
      <p:sp>
        <p:nvSpPr>
          <p:cNvPr id="8" name="Rectangle 7"/>
          <p:cNvSpPr/>
          <p:nvPr userDrawn="1"/>
        </p:nvSpPr>
        <p:spPr>
          <a:xfrm>
            <a:off x="8233067" y="304800"/>
            <a:ext cx="200818" cy="9533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Picture 1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rot="16200000">
            <a:off x="-815704" y="525434"/>
            <a:ext cx="2949505" cy="1540619"/>
          </a:xfrm>
          <a:prstGeom prst="rect">
            <a:avLst/>
          </a:prstGeom>
          <a:noFill/>
          <a:ln>
            <a:noFill/>
          </a:ln>
        </p:spPr>
      </p:pic>
      <p:pic>
        <p:nvPicPr>
          <p:cNvPr id="13" name="Picture 12"/>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rot="16200000">
            <a:off x="14732" y="3891561"/>
            <a:ext cx="1131661" cy="1316475"/>
          </a:xfrm>
          <a:prstGeom prst="rect">
            <a:avLst/>
          </a:prstGeom>
          <a:noFill/>
          <a:ln>
            <a:noFill/>
          </a:ln>
        </p:spPr>
      </p:pic>
      <p:sp>
        <p:nvSpPr>
          <p:cNvPr id="11" name="Text Placeholder 4"/>
          <p:cNvSpPr>
            <a:spLocks noGrp="1"/>
          </p:cNvSpPr>
          <p:nvPr>
            <p:ph type="body" sz="quarter" idx="11" hasCustomPrompt="1"/>
          </p:nvPr>
        </p:nvSpPr>
        <p:spPr>
          <a:xfrm>
            <a:off x="457200" y="2843850"/>
            <a:ext cx="8229600" cy="705015"/>
          </a:xfrm>
          <a:prstGeom prst="rect">
            <a:avLst/>
          </a:prstGeom>
        </p:spPr>
        <p:txBody>
          <a:bodyPr/>
          <a:lstStyle>
            <a:lvl1pPr marL="0" indent="0" algn="ctr">
              <a:buNone/>
              <a:defRPr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32pt Sub head  ( Calibri)</a:t>
            </a:r>
            <a:endParaRPr lang="en-GB" dirty="0"/>
          </a:p>
        </p:txBody>
      </p:sp>
    </p:spTree>
    <p:extLst>
      <p:ext uri="{BB962C8B-B14F-4D97-AF65-F5344CB8AC3E}">
        <p14:creationId xmlns:p14="http://schemas.microsoft.com/office/powerpoint/2010/main" val="18727221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lain slide 1">
    <p:spTree>
      <p:nvGrpSpPr>
        <p:cNvPr id="1" name=""/>
        <p:cNvGrpSpPr/>
        <p:nvPr/>
      </p:nvGrpSpPr>
      <p:grpSpPr>
        <a:xfrm>
          <a:off x="0" y="0"/>
          <a:ext cx="0" cy="0"/>
          <a:chOff x="0" y="0"/>
          <a:chExt cx="0" cy="0"/>
        </a:xfrm>
      </p:grpSpPr>
      <p:sp>
        <p:nvSpPr>
          <p:cNvPr id="5" name="Content Placeholder 6"/>
          <p:cNvSpPr>
            <a:spLocks noGrp="1"/>
          </p:cNvSpPr>
          <p:nvPr>
            <p:ph sz="quarter" idx="12" hasCustomPrompt="1"/>
          </p:nvPr>
        </p:nvSpPr>
        <p:spPr>
          <a:xfrm>
            <a:off x="217714" y="1020767"/>
            <a:ext cx="8709808" cy="3674013"/>
          </a:xfrm>
          <a:prstGeom prst="rect">
            <a:avLst/>
          </a:prstGeom>
        </p:spPr>
        <p:txBody>
          <a:bodyPr vert="horz"/>
          <a:lstStyle>
            <a:lvl1pPr marL="342900" indent="-342900">
              <a:buClr>
                <a:srgbClr val="8B0379"/>
              </a:buClr>
              <a:buSzPct val="80000"/>
              <a:buFont typeface="Lucida Grande"/>
              <a:buChar char="►"/>
              <a:defRPr sz="1800" b="0" baseline="0">
                <a:solidFill>
                  <a:schemeClr val="tx1">
                    <a:lumMod val="65000"/>
                    <a:lumOff val="35000"/>
                  </a:schemeClr>
                </a:solidFill>
                <a:latin typeface="Calibri"/>
                <a:cs typeface="Calibri"/>
              </a:defRPr>
            </a:lvl1pPr>
            <a:lvl2pPr marL="742950" indent="-285750">
              <a:buClr>
                <a:srgbClr val="8B0379"/>
              </a:buClr>
              <a:buSzPct val="80000"/>
              <a:buFont typeface="Lucida Grande"/>
              <a:buChar char="►"/>
              <a:defRPr sz="1800" b="0">
                <a:solidFill>
                  <a:srgbClr val="5E6469"/>
                </a:solidFill>
                <a:latin typeface="ClanOT-News"/>
                <a:cs typeface="ClanOT-News"/>
              </a:defRPr>
            </a:lvl2pPr>
            <a:lvl3pPr marL="1143000" indent="-228600">
              <a:buClr>
                <a:srgbClr val="8B0379"/>
              </a:buClr>
              <a:buSzPct val="80000"/>
              <a:buFont typeface="Lucida Grande"/>
              <a:buChar char="►"/>
              <a:defRPr sz="1800" b="0">
                <a:solidFill>
                  <a:srgbClr val="5E6469"/>
                </a:solidFill>
                <a:latin typeface="ClanOT-News"/>
                <a:cs typeface="ClanOT-News"/>
              </a:defRPr>
            </a:lvl3pPr>
            <a:lvl4pPr marL="1600200" indent="-228600">
              <a:buClr>
                <a:srgbClr val="8B0379"/>
              </a:buClr>
              <a:buSzPct val="80000"/>
              <a:buFont typeface="Lucida Grande"/>
              <a:buChar char="►"/>
              <a:defRPr sz="1800" b="0">
                <a:solidFill>
                  <a:srgbClr val="5E6469"/>
                </a:solidFill>
                <a:latin typeface="ClanOT-News"/>
                <a:cs typeface="ClanOT-News"/>
              </a:defRPr>
            </a:lvl4pPr>
            <a:lvl5pPr marL="2057400" indent="-228600">
              <a:buClr>
                <a:srgbClr val="8B0379"/>
              </a:buClr>
              <a:buSzPct val="80000"/>
              <a:buFont typeface="Lucida Grande"/>
              <a:buChar char="►"/>
              <a:defRPr sz="1800" b="0">
                <a:solidFill>
                  <a:srgbClr val="5E6469"/>
                </a:solidFill>
                <a:latin typeface="ClanOT-News"/>
                <a:cs typeface="ClanOT-News"/>
              </a:defRPr>
            </a:lvl5pPr>
          </a:lstStyle>
          <a:p>
            <a:pPr lvl="0"/>
            <a:r>
              <a:rPr lang="en-GB" dirty="0" smtClean="0"/>
              <a:t>Content page example 18pt (Calibri)</a:t>
            </a:r>
            <a:endParaRPr lang="en-US" dirty="0"/>
          </a:p>
        </p:txBody>
      </p:sp>
      <p:sp>
        <p:nvSpPr>
          <p:cNvPr id="7" name="Title 6"/>
          <p:cNvSpPr>
            <a:spLocks noGrp="1"/>
          </p:cNvSpPr>
          <p:nvPr>
            <p:ph type="title" hasCustomPrompt="1"/>
          </p:nvPr>
        </p:nvSpPr>
        <p:spPr>
          <a:xfrm>
            <a:off x="217714" y="163517"/>
            <a:ext cx="7788076" cy="857250"/>
          </a:xfrm>
          <a:prstGeom prst="rect">
            <a:avLst/>
          </a:prstGeom>
        </p:spPr>
        <p:txBody>
          <a:bodyPr vert="horz"/>
          <a:lstStyle>
            <a:lvl1pPr algn="l">
              <a:defRPr sz="3200" b="1">
                <a:solidFill>
                  <a:schemeClr val="tx1">
                    <a:lumMod val="65000"/>
                    <a:lumOff val="35000"/>
                  </a:schemeClr>
                </a:solidFill>
                <a:latin typeface="Lucida Bright"/>
                <a:cs typeface="Lucida Bright"/>
              </a:defRPr>
            </a:lvl1pPr>
          </a:lstStyle>
          <a:p>
            <a:r>
              <a:rPr lang="en-GB" dirty="0" smtClean="0"/>
              <a:t>Heading 32pt (Lucida Bright Bold)</a:t>
            </a:r>
            <a:endParaRPr lang="en-US" dirty="0"/>
          </a:p>
        </p:txBody>
      </p:sp>
      <p:sp>
        <p:nvSpPr>
          <p:cNvPr id="8" name="Slide Number Placeholder 3"/>
          <p:cNvSpPr txBox="1">
            <a:spLocks/>
          </p:cNvSpPr>
          <p:nvPr userDrawn="1"/>
        </p:nvSpPr>
        <p:spPr>
          <a:xfrm>
            <a:off x="42230" y="4736064"/>
            <a:ext cx="2133600" cy="273844"/>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E232FBC-9513-214D-A32A-34EAC73D05C5}" type="slidenum">
              <a:rPr lang="en-US" sz="800" smtClean="0">
                <a:solidFill>
                  <a:schemeClr val="tx1">
                    <a:lumMod val="65000"/>
                    <a:lumOff val="35000"/>
                  </a:schemeClr>
                </a:solidFill>
              </a:rPr>
              <a:pPr/>
              <a:t>‹#›</a:t>
            </a:fld>
            <a:endParaRPr lang="en-US" dirty="0">
              <a:solidFill>
                <a:schemeClr val="tx1">
                  <a:lumMod val="65000"/>
                  <a:lumOff val="35000"/>
                </a:schemeClr>
              </a:solidFill>
            </a:endParaRPr>
          </a:p>
        </p:txBody>
      </p:sp>
      <p:grpSp>
        <p:nvGrpSpPr>
          <p:cNvPr id="10" name="Group 9"/>
          <p:cNvGrpSpPr/>
          <p:nvPr userDrawn="1"/>
        </p:nvGrpSpPr>
        <p:grpSpPr>
          <a:xfrm>
            <a:off x="8005790" y="69453"/>
            <a:ext cx="1031734" cy="666870"/>
            <a:chOff x="7962248" y="69453"/>
            <a:chExt cx="1031734" cy="666870"/>
          </a:xfrm>
        </p:grpSpPr>
        <p:pic>
          <p:nvPicPr>
            <p:cNvPr id="11" name="Picture 2" descr="W:\Marketing\Logos\Wiggin Logos\Wigginlogo_with_triangles.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l="-1"/>
            <a:stretch/>
          </p:blipFill>
          <p:spPr bwMode="auto">
            <a:xfrm>
              <a:off x="7962248" y="69453"/>
              <a:ext cx="1031734" cy="6652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8238019" y="643990"/>
              <a:ext cx="137886" cy="92333"/>
            </a:xfrm>
            <a:prstGeom prst="rect">
              <a:avLst/>
            </a:prstGeom>
            <a:solidFill>
              <a:schemeClr val="bg1"/>
            </a:solidFill>
          </p:spPr>
          <p:txBody>
            <a:bodyPr wrap="square" rtlCol="0">
              <a:spAutoFit/>
            </a:bodyPr>
            <a:lstStyle/>
            <a:p>
              <a:endParaRPr lang="en-GB" dirty="0" err="1" smtClean="0">
                <a:latin typeface="Calibri Light"/>
                <a:cs typeface="Calibri Light"/>
              </a:endParaRPr>
            </a:p>
          </p:txBody>
        </p:sp>
      </p:grpSp>
    </p:spTree>
    <p:extLst>
      <p:ext uri="{BB962C8B-B14F-4D97-AF65-F5344CB8AC3E}">
        <p14:creationId xmlns:p14="http://schemas.microsoft.com/office/powerpoint/2010/main" val="5157807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lain slide 2 (grey background)">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EA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12012" y="4694780"/>
            <a:ext cx="915510" cy="211272"/>
          </a:xfrm>
          <a:prstGeom prst="rect">
            <a:avLst/>
          </a:prstGeom>
        </p:spPr>
      </p:pic>
      <p:sp>
        <p:nvSpPr>
          <p:cNvPr id="10" name="Slide Number Placeholder 3"/>
          <p:cNvSpPr txBox="1">
            <a:spLocks/>
          </p:cNvSpPr>
          <p:nvPr userDrawn="1"/>
        </p:nvSpPr>
        <p:spPr>
          <a:xfrm>
            <a:off x="42230" y="4736064"/>
            <a:ext cx="2133600" cy="273844"/>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E232FBC-9513-214D-A32A-34EAC73D05C5}" type="slidenum">
              <a:rPr lang="en-US" sz="800" smtClean="0">
                <a:solidFill>
                  <a:schemeClr val="tx1">
                    <a:lumMod val="65000"/>
                    <a:lumOff val="35000"/>
                  </a:schemeClr>
                </a:solidFill>
              </a:rPr>
              <a:pPr/>
              <a:t>‹#›</a:t>
            </a:fld>
            <a:endParaRPr lang="en-US" dirty="0">
              <a:solidFill>
                <a:schemeClr val="tx1">
                  <a:lumMod val="65000"/>
                  <a:lumOff val="35000"/>
                </a:schemeClr>
              </a:solidFill>
            </a:endParaRPr>
          </a:p>
        </p:txBody>
      </p:sp>
      <p:sp>
        <p:nvSpPr>
          <p:cNvPr id="11" name="Content Placeholder 6"/>
          <p:cNvSpPr>
            <a:spLocks noGrp="1"/>
          </p:cNvSpPr>
          <p:nvPr>
            <p:ph sz="quarter" idx="12" hasCustomPrompt="1"/>
          </p:nvPr>
        </p:nvSpPr>
        <p:spPr>
          <a:xfrm>
            <a:off x="217714" y="1020767"/>
            <a:ext cx="8709808" cy="3674013"/>
          </a:xfrm>
          <a:prstGeom prst="rect">
            <a:avLst/>
          </a:prstGeom>
        </p:spPr>
        <p:txBody>
          <a:bodyPr vert="horz"/>
          <a:lstStyle>
            <a:lvl1pPr marL="342900" indent="-342900">
              <a:buClr>
                <a:srgbClr val="8B0379"/>
              </a:buClr>
              <a:buSzPct val="80000"/>
              <a:buFont typeface="Lucida Grande"/>
              <a:buChar char="►"/>
              <a:defRPr sz="1800" b="0" baseline="0">
                <a:solidFill>
                  <a:schemeClr val="tx1">
                    <a:lumMod val="65000"/>
                    <a:lumOff val="35000"/>
                  </a:schemeClr>
                </a:solidFill>
                <a:latin typeface="Calibri"/>
                <a:cs typeface="Calibri"/>
              </a:defRPr>
            </a:lvl1pPr>
            <a:lvl2pPr marL="742950" indent="-285750">
              <a:buClr>
                <a:srgbClr val="8B0379"/>
              </a:buClr>
              <a:buSzPct val="80000"/>
              <a:buFont typeface="Lucida Grande"/>
              <a:buChar char="►"/>
              <a:defRPr sz="1800" b="0">
                <a:solidFill>
                  <a:srgbClr val="5E6469"/>
                </a:solidFill>
                <a:latin typeface="ClanOT-News"/>
                <a:cs typeface="ClanOT-News"/>
              </a:defRPr>
            </a:lvl2pPr>
            <a:lvl3pPr marL="1143000" indent="-228600">
              <a:buClr>
                <a:srgbClr val="8B0379"/>
              </a:buClr>
              <a:buSzPct val="80000"/>
              <a:buFont typeface="Lucida Grande"/>
              <a:buChar char="►"/>
              <a:defRPr sz="1800" b="0">
                <a:solidFill>
                  <a:srgbClr val="5E6469"/>
                </a:solidFill>
                <a:latin typeface="ClanOT-News"/>
                <a:cs typeface="ClanOT-News"/>
              </a:defRPr>
            </a:lvl3pPr>
            <a:lvl4pPr marL="1600200" indent="-228600">
              <a:buClr>
                <a:srgbClr val="8B0379"/>
              </a:buClr>
              <a:buSzPct val="80000"/>
              <a:buFont typeface="Lucida Grande"/>
              <a:buChar char="►"/>
              <a:defRPr sz="1800" b="0">
                <a:solidFill>
                  <a:srgbClr val="5E6469"/>
                </a:solidFill>
                <a:latin typeface="ClanOT-News"/>
                <a:cs typeface="ClanOT-News"/>
              </a:defRPr>
            </a:lvl4pPr>
            <a:lvl5pPr marL="2057400" indent="-228600">
              <a:buClr>
                <a:srgbClr val="8B0379"/>
              </a:buClr>
              <a:buSzPct val="80000"/>
              <a:buFont typeface="Lucida Grande"/>
              <a:buChar char="►"/>
              <a:defRPr sz="1800" b="0">
                <a:solidFill>
                  <a:srgbClr val="5E6469"/>
                </a:solidFill>
                <a:latin typeface="ClanOT-News"/>
                <a:cs typeface="ClanOT-News"/>
              </a:defRPr>
            </a:lvl5pPr>
          </a:lstStyle>
          <a:p>
            <a:pPr lvl="0"/>
            <a:r>
              <a:rPr lang="en-GB" dirty="0" smtClean="0"/>
              <a:t>Content page example 18pt (Calibri)</a:t>
            </a:r>
            <a:endParaRPr lang="en-US" dirty="0"/>
          </a:p>
        </p:txBody>
      </p:sp>
      <p:sp>
        <p:nvSpPr>
          <p:cNvPr id="12" name="Title 6"/>
          <p:cNvSpPr>
            <a:spLocks noGrp="1"/>
          </p:cNvSpPr>
          <p:nvPr>
            <p:ph type="title" hasCustomPrompt="1"/>
          </p:nvPr>
        </p:nvSpPr>
        <p:spPr>
          <a:xfrm>
            <a:off x="217714" y="163517"/>
            <a:ext cx="7788076" cy="857250"/>
          </a:xfrm>
          <a:prstGeom prst="rect">
            <a:avLst/>
          </a:prstGeom>
        </p:spPr>
        <p:txBody>
          <a:bodyPr vert="horz"/>
          <a:lstStyle>
            <a:lvl1pPr algn="l">
              <a:defRPr sz="3200" b="1">
                <a:solidFill>
                  <a:schemeClr val="tx1">
                    <a:lumMod val="65000"/>
                    <a:lumOff val="35000"/>
                  </a:schemeClr>
                </a:solidFill>
                <a:latin typeface="Lucida Bright"/>
                <a:cs typeface="Lucida Bright"/>
              </a:defRPr>
            </a:lvl1pPr>
          </a:lstStyle>
          <a:p>
            <a:r>
              <a:rPr lang="en-GB" dirty="0" smtClean="0"/>
              <a:t>Heading 32pt (Lucida Bright Bold)</a:t>
            </a:r>
            <a:endParaRPr lang="en-US" dirty="0"/>
          </a:p>
        </p:txBody>
      </p:sp>
      <p:grpSp>
        <p:nvGrpSpPr>
          <p:cNvPr id="13" name="Group 12"/>
          <p:cNvGrpSpPr/>
          <p:nvPr userDrawn="1"/>
        </p:nvGrpSpPr>
        <p:grpSpPr>
          <a:xfrm>
            <a:off x="8201559" y="95105"/>
            <a:ext cx="839103" cy="497174"/>
            <a:chOff x="8114475" y="95105"/>
            <a:chExt cx="839103" cy="497174"/>
          </a:xfrm>
        </p:grpSpPr>
        <p:sp>
          <p:nvSpPr>
            <p:cNvPr id="14" name="Isosceles Triangle 13"/>
            <p:cNvSpPr/>
            <p:nvPr/>
          </p:nvSpPr>
          <p:spPr>
            <a:xfrm rot="1256575">
              <a:off x="8114475" y="95105"/>
              <a:ext cx="839103" cy="401525"/>
            </a:xfrm>
            <a:prstGeom prst="triangle">
              <a:avLst>
                <a:gd name="adj" fmla="val 5442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Isosceles Triangle 14"/>
            <p:cNvSpPr/>
            <p:nvPr/>
          </p:nvSpPr>
          <p:spPr>
            <a:xfrm rot="5400000">
              <a:off x="8595304" y="313332"/>
              <a:ext cx="258537" cy="299358"/>
            </a:xfrm>
            <a:prstGeom prst="triangle">
              <a:avLst/>
            </a:prstGeom>
            <a:solidFill>
              <a:srgbClr val="95A0A9"/>
            </a:solidFill>
            <a:ln>
              <a:noFill/>
            </a:ln>
            <a:effectLst>
              <a:outerShdw sx="1000" sy="1000" algn="ctr" rotWithShape="0">
                <a:prstClr val="black"/>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Isosceles Triangle 15"/>
            <p:cNvSpPr/>
            <p:nvPr/>
          </p:nvSpPr>
          <p:spPr>
            <a:xfrm rot="16200000" flipH="1">
              <a:off x="8716124" y="157365"/>
              <a:ext cx="193903" cy="213293"/>
            </a:xfrm>
            <a:prstGeom prst="triangle">
              <a:avLst/>
            </a:prstGeom>
            <a:solidFill>
              <a:srgbClr val="9F218B"/>
            </a:solidFill>
            <a:ln>
              <a:solidFill>
                <a:srgbClr val="9F21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302087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mp; Image - white background">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t="-2148"/>
          <a:stretch/>
        </p:blipFill>
        <p:spPr>
          <a:xfrm>
            <a:off x="6236299" y="-119003"/>
            <a:ext cx="3125415" cy="526250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12012" y="4694780"/>
            <a:ext cx="915510" cy="211272"/>
          </a:xfrm>
          <a:prstGeom prst="rect">
            <a:avLst/>
          </a:prstGeom>
        </p:spPr>
      </p:pic>
      <p:sp>
        <p:nvSpPr>
          <p:cNvPr id="13" name="Slide Number Placeholder 3"/>
          <p:cNvSpPr txBox="1">
            <a:spLocks/>
          </p:cNvSpPr>
          <p:nvPr userDrawn="1"/>
        </p:nvSpPr>
        <p:spPr>
          <a:xfrm>
            <a:off x="42230" y="4736064"/>
            <a:ext cx="2133600" cy="273844"/>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E232FBC-9513-214D-A32A-34EAC73D05C5}" type="slidenum">
              <a:rPr lang="en-US" sz="800" smtClean="0">
                <a:solidFill>
                  <a:schemeClr val="tx1">
                    <a:lumMod val="65000"/>
                    <a:lumOff val="35000"/>
                  </a:schemeClr>
                </a:solidFill>
              </a:rPr>
              <a:pPr/>
              <a:t>‹#›</a:t>
            </a:fld>
            <a:endParaRPr lang="en-US" sz="800" dirty="0">
              <a:solidFill>
                <a:schemeClr val="tx1">
                  <a:lumMod val="65000"/>
                  <a:lumOff val="35000"/>
                </a:schemeClr>
              </a:solidFill>
            </a:endParaRPr>
          </a:p>
        </p:txBody>
      </p:sp>
      <p:sp>
        <p:nvSpPr>
          <p:cNvPr id="14" name="Content Placeholder 6"/>
          <p:cNvSpPr>
            <a:spLocks noGrp="1"/>
          </p:cNvSpPr>
          <p:nvPr>
            <p:ph sz="quarter" idx="12" hasCustomPrompt="1"/>
          </p:nvPr>
        </p:nvSpPr>
        <p:spPr>
          <a:xfrm>
            <a:off x="217714" y="1020767"/>
            <a:ext cx="6018585" cy="3674013"/>
          </a:xfrm>
          <a:prstGeom prst="rect">
            <a:avLst/>
          </a:prstGeom>
        </p:spPr>
        <p:txBody>
          <a:bodyPr vert="horz"/>
          <a:lstStyle>
            <a:lvl1pPr marL="342900" indent="-342900">
              <a:buClr>
                <a:srgbClr val="8B0379"/>
              </a:buClr>
              <a:buSzPct val="80000"/>
              <a:buFont typeface="Lucida Grande"/>
              <a:buChar char="►"/>
              <a:defRPr sz="1800" b="0" baseline="0">
                <a:solidFill>
                  <a:schemeClr val="tx1">
                    <a:lumMod val="65000"/>
                    <a:lumOff val="35000"/>
                  </a:schemeClr>
                </a:solidFill>
                <a:latin typeface="Calibri"/>
                <a:cs typeface="Calibri"/>
              </a:defRPr>
            </a:lvl1pPr>
            <a:lvl2pPr marL="742950" indent="-285750">
              <a:buClr>
                <a:srgbClr val="8B0379"/>
              </a:buClr>
              <a:buSzPct val="80000"/>
              <a:buFont typeface="Lucida Grande"/>
              <a:buChar char="►"/>
              <a:defRPr sz="1800" b="0">
                <a:solidFill>
                  <a:srgbClr val="5E6469"/>
                </a:solidFill>
                <a:latin typeface="ClanOT-News"/>
                <a:cs typeface="ClanOT-News"/>
              </a:defRPr>
            </a:lvl2pPr>
            <a:lvl3pPr marL="1143000" indent="-228600">
              <a:buClr>
                <a:srgbClr val="8B0379"/>
              </a:buClr>
              <a:buSzPct val="80000"/>
              <a:buFont typeface="Lucida Grande"/>
              <a:buChar char="►"/>
              <a:defRPr sz="1800" b="0">
                <a:solidFill>
                  <a:srgbClr val="5E6469"/>
                </a:solidFill>
                <a:latin typeface="ClanOT-News"/>
                <a:cs typeface="ClanOT-News"/>
              </a:defRPr>
            </a:lvl3pPr>
            <a:lvl4pPr marL="1600200" indent="-228600">
              <a:buClr>
                <a:srgbClr val="8B0379"/>
              </a:buClr>
              <a:buSzPct val="80000"/>
              <a:buFont typeface="Lucida Grande"/>
              <a:buChar char="►"/>
              <a:defRPr sz="1800" b="0">
                <a:solidFill>
                  <a:srgbClr val="5E6469"/>
                </a:solidFill>
                <a:latin typeface="ClanOT-News"/>
                <a:cs typeface="ClanOT-News"/>
              </a:defRPr>
            </a:lvl4pPr>
            <a:lvl5pPr marL="2057400" indent="-228600">
              <a:buClr>
                <a:srgbClr val="8B0379"/>
              </a:buClr>
              <a:buSzPct val="80000"/>
              <a:buFont typeface="Lucida Grande"/>
              <a:buChar char="►"/>
              <a:defRPr sz="1800" b="0">
                <a:solidFill>
                  <a:srgbClr val="5E6469"/>
                </a:solidFill>
                <a:latin typeface="ClanOT-News"/>
                <a:cs typeface="ClanOT-News"/>
              </a:defRPr>
            </a:lvl5pPr>
          </a:lstStyle>
          <a:p>
            <a:pPr lvl="0"/>
            <a:r>
              <a:rPr lang="en-GB" dirty="0" smtClean="0"/>
              <a:t>Content page example 18pt (Calibri)</a:t>
            </a:r>
            <a:endParaRPr lang="en-US" dirty="0"/>
          </a:p>
        </p:txBody>
      </p:sp>
      <p:sp>
        <p:nvSpPr>
          <p:cNvPr id="15" name="Title 6"/>
          <p:cNvSpPr>
            <a:spLocks noGrp="1"/>
          </p:cNvSpPr>
          <p:nvPr>
            <p:ph type="title" hasCustomPrompt="1"/>
          </p:nvPr>
        </p:nvSpPr>
        <p:spPr>
          <a:xfrm>
            <a:off x="217714" y="163517"/>
            <a:ext cx="6018585" cy="857250"/>
          </a:xfrm>
          <a:prstGeom prst="rect">
            <a:avLst/>
          </a:prstGeom>
        </p:spPr>
        <p:txBody>
          <a:bodyPr vert="horz"/>
          <a:lstStyle>
            <a:lvl1pPr algn="l">
              <a:defRPr sz="3200" b="1">
                <a:solidFill>
                  <a:schemeClr val="tx1">
                    <a:lumMod val="65000"/>
                    <a:lumOff val="35000"/>
                  </a:schemeClr>
                </a:solidFill>
                <a:latin typeface="Lucida Bright"/>
                <a:cs typeface="Lucida Bright"/>
              </a:defRPr>
            </a:lvl1pPr>
          </a:lstStyle>
          <a:p>
            <a:r>
              <a:rPr lang="en-GB" dirty="0" smtClean="0"/>
              <a:t>Heading 32pt (Lucida Bright Bold)</a:t>
            </a:r>
            <a:endParaRPr lang="en-US" dirty="0"/>
          </a:p>
        </p:txBody>
      </p:sp>
    </p:spTree>
    <p:extLst>
      <p:ext uri="{BB962C8B-B14F-4D97-AF65-F5344CB8AC3E}">
        <p14:creationId xmlns:p14="http://schemas.microsoft.com/office/powerpoint/2010/main" val="32871051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mp; Diagonal Image - white background">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71775" y="2889"/>
            <a:ext cx="6372225" cy="5143500"/>
          </a:xfrm>
          <a:prstGeom prst="rect">
            <a:avLst/>
          </a:prstGeom>
        </p:spPr>
      </p:pic>
      <p:grpSp>
        <p:nvGrpSpPr>
          <p:cNvPr id="6" name="Group 5"/>
          <p:cNvGrpSpPr/>
          <p:nvPr userDrawn="1"/>
        </p:nvGrpSpPr>
        <p:grpSpPr>
          <a:xfrm>
            <a:off x="1" y="-2"/>
            <a:ext cx="7094730" cy="5146391"/>
            <a:chOff x="1" y="-2"/>
            <a:chExt cx="7094730" cy="5146391"/>
          </a:xfrm>
        </p:grpSpPr>
        <p:grpSp>
          <p:nvGrpSpPr>
            <p:cNvPr id="8" name="Group 7"/>
            <p:cNvGrpSpPr/>
            <p:nvPr userDrawn="1"/>
          </p:nvGrpSpPr>
          <p:grpSpPr>
            <a:xfrm>
              <a:off x="789896" y="-2"/>
              <a:ext cx="6304835" cy="5146391"/>
              <a:chOff x="789896" y="-2"/>
              <a:chExt cx="6304835" cy="5146391"/>
            </a:xfrm>
          </p:grpSpPr>
          <p:sp>
            <p:nvSpPr>
              <p:cNvPr id="10" name="Manual Input 9"/>
              <p:cNvSpPr/>
              <p:nvPr/>
            </p:nvSpPr>
            <p:spPr>
              <a:xfrm rot="16200000" flipV="1">
                <a:off x="2412573" y="464230"/>
                <a:ext cx="5146390" cy="4217927"/>
              </a:xfrm>
              <a:prstGeom prst="flowChartManualInpu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89896" y="-2"/>
                <a:ext cx="2132268" cy="51463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1" y="-2"/>
              <a:ext cx="907170" cy="5143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12012" y="4694780"/>
            <a:ext cx="915510" cy="211272"/>
          </a:xfrm>
          <a:prstGeom prst="rect">
            <a:avLst/>
          </a:prstGeom>
        </p:spPr>
      </p:pic>
      <p:sp>
        <p:nvSpPr>
          <p:cNvPr id="13" name="Slide Number Placeholder 3"/>
          <p:cNvSpPr txBox="1">
            <a:spLocks/>
          </p:cNvSpPr>
          <p:nvPr userDrawn="1"/>
        </p:nvSpPr>
        <p:spPr>
          <a:xfrm>
            <a:off x="42230" y="4736064"/>
            <a:ext cx="2133600" cy="273844"/>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E232FBC-9513-214D-A32A-34EAC73D05C5}" type="slidenum">
              <a:rPr lang="en-US" sz="800" smtClean="0">
                <a:solidFill>
                  <a:schemeClr val="tx1">
                    <a:lumMod val="65000"/>
                    <a:lumOff val="35000"/>
                  </a:schemeClr>
                </a:solidFill>
              </a:rPr>
              <a:pPr/>
              <a:t>‹#›</a:t>
            </a:fld>
            <a:endParaRPr lang="en-US" dirty="0">
              <a:solidFill>
                <a:schemeClr val="tx1">
                  <a:lumMod val="65000"/>
                  <a:lumOff val="35000"/>
                </a:schemeClr>
              </a:solidFill>
            </a:endParaRPr>
          </a:p>
        </p:txBody>
      </p:sp>
      <p:sp>
        <p:nvSpPr>
          <p:cNvPr id="14" name="Content Placeholder 6"/>
          <p:cNvSpPr>
            <a:spLocks noGrp="1"/>
          </p:cNvSpPr>
          <p:nvPr>
            <p:ph sz="quarter" idx="12" hasCustomPrompt="1"/>
          </p:nvPr>
        </p:nvSpPr>
        <p:spPr>
          <a:xfrm>
            <a:off x="217714" y="1020767"/>
            <a:ext cx="6073904" cy="3674013"/>
          </a:xfrm>
          <a:prstGeom prst="rect">
            <a:avLst/>
          </a:prstGeom>
        </p:spPr>
        <p:txBody>
          <a:bodyPr vert="horz"/>
          <a:lstStyle>
            <a:lvl1pPr marL="342900" indent="-342900">
              <a:buClr>
                <a:srgbClr val="8B0379"/>
              </a:buClr>
              <a:buSzPct val="80000"/>
              <a:buFont typeface="Lucida Grande"/>
              <a:buChar char="►"/>
              <a:defRPr sz="1800" b="0" baseline="0">
                <a:solidFill>
                  <a:schemeClr val="tx1">
                    <a:lumMod val="65000"/>
                    <a:lumOff val="35000"/>
                  </a:schemeClr>
                </a:solidFill>
                <a:latin typeface="Calibri"/>
                <a:cs typeface="Calibri"/>
              </a:defRPr>
            </a:lvl1pPr>
            <a:lvl2pPr marL="742950" indent="-285750">
              <a:buClr>
                <a:srgbClr val="8B0379"/>
              </a:buClr>
              <a:buSzPct val="80000"/>
              <a:buFont typeface="Lucida Grande"/>
              <a:buChar char="►"/>
              <a:defRPr sz="1800" b="0">
                <a:solidFill>
                  <a:srgbClr val="5E6469"/>
                </a:solidFill>
                <a:latin typeface="ClanOT-News"/>
                <a:cs typeface="ClanOT-News"/>
              </a:defRPr>
            </a:lvl2pPr>
            <a:lvl3pPr marL="1143000" indent="-228600">
              <a:buClr>
                <a:srgbClr val="8B0379"/>
              </a:buClr>
              <a:buSzPct val="80000"/>
              <a:buFont typeface="Lucida Grande"/>
              <a:buChar char="►"/>
              <a:defRPr sz="1800" b="0">
                <a:solidFill>
                  <a:srgbClr val="5E6469"/>
                </a:solidFill>
                <a:latin typeface="ClanOT-News"/>
                <a:cs typeface="ClanOT-News"/>
              </a:defRPr>
            </a:lvl3pPr>
            <a:lvl4pPr marL="1600200" indent="-228600">
              <a:buClr>
                <a:srgbClr val="8B0379"/>
              </a:buClr>
              <a:buSzPct val="80000"/>
              <a:buFont typeface="Lucida Grande"/>
              <a:buChar char="►"/>
              <a:defRPr sz="1800" b="0">
                <a:solidFill>
                  <a:srgbClr val="5E6469"/>
                </a:solidFill>
                <a:latin typeface="ClanOT-News"/>
                <a:cs typeface="ClanOT-News"/>
              </a:defRPr>
            </a:lvl4pPr>
            <a:lvl5pPr marL="2057400" indent="-228600">
              <a:buClr>
                <a:srgbClr val="8B0379"/>
              </a:buClr>
              <a:buSzPct val="80000"/>
              <a:buFont typeface="Lucida Grande"/>
              <a:buChar char="►"/>
              <a:defRPr sz="1800" b="0">
                <a:solidFill>
                  <a:srgbClr val="5E6469"/>
                </a:solidFill>
                <a:latin typeface="ClanOT-News"/>
                <a:cs typeface="ClanOT-News"/>
              </a:defRPr>
            </a:lvl5pPr>
          </a:lstStyle>
          <a:p>
            <a:pPr lvl="0"/>
            <a:r>
              <a:rPr lang="en-GB" dirty="0" smtClean="0"/>
              <a:t>Content page example 18pt (Calibri)</a:t>
            </a:r>
            <a:endParaRPr lang="en-US" dirty="0"/>
          </a:p>
        </p:txBody>
      </p:sp>
      <p:sp>
        <p:nvSpPr>
          <p:cNvPr id="15" name="Title 6"/>
          <p:cNvSpPr>
            <a:spLocks noGrp="1"/>
          </p:cNvSpPr>
          <p:nvPr>
            <p:ph type="title" hasCustomPrompt="1"/>
          </p:nvPr>
        </p:nvSpPr>
        <p:spPr>
          <a:xfrm>
            <a:off x="217714" y="163517"/>
            <a:ext cx="6715349" cy="857250"/>
          </a:xfrm>
          <a:prstGeom prst="rect">
            <a:avLst/>
          </a:prstGeom>
        </p:spPr>
        <p:txBody>
          <a:bodyPr vert="horz"/>
          <a:lstStyle>
            <a:lvl1pPr algn="l">
              <a:defRPr sz="3200" b="1">
                <a:solidFill>
                  <a:schemeClr val="tx1">
                    <a:lumMod val="65000"/>
                    <a:lumOff val="35000"/>
                  </a:schemeClr>
                </a:solidFill>
                <a:latin typeface="Lucida Bright"/>
                <a:cs typeface="Lucida Bright"/>
              </a:defRPr>
            </a:lvl1pPr>
          </a:lstStyle>
          <a:p>
            <a:r>
              <a:rPr lang="en-GB" dirty="0" smtClean="0"/>
              <a:t>Heading 32pt (Lucida Bright Bold)</a:t>
            </a:r>
            <a:endParaRPr lang="en-US" dirty="0"/>
          </a:p>
        </p:txBody>
      </p:sp>
    </p:spTree>
    <p:extLst>
      <p:ext uri="{BB962C8B-B14F-4D97-AF65-F5344CB8AC3E}">
        <p14:creationId xmlns:p14="http://schemas.microsoft.com/office/powerpoint/2010/main" val="20723167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9">
            <a:extLst>
              <a:ext uri="{28A0092B-C50C-407E-A947-70E740481C1C}">
                <a14:useLocalDpi xmlns:a14="http://schemas.microsoft.com/office/drawing/2010/main"/>
              </a:ext>
            </a:extLst>
          </a:blip>
          <a:stretch>
            <a:fillRect/>
          </a:stretch>
        </p:blipFill>
        <p:spPr>
          <a:xfrm>
            <a:off x="8012012" y="4694780"/>
            <a:ext cx="915510" cy="211272"/>
          </a:xfrm>
          <a:prstGeom prst="rect">
            <a:avLst/>
          </a:prstGeom>
        </p:spPr>
      </p:pic>
    </p:spTree>
    <p:extLst>
      <p:ext uri="{BB962C8B-B14F-4D97-AF65-F5344CB8AC3E}">
        <p14:creationId xmlns:p14="http://schemas.microsoft.com/office/powerpoint/2010/main" val="1127136850"/>
      </p:ext>
    </p:extLst>
  </p:cSld>
  <p:clrMap bg1="lt1" tx1="dk1" bg2="lt2" tx2="dk2" accent1="accent1" accent2="accent2" accent3="accent3" accent4="accent4" accent5="accent5" accent6="accent6" hlink="hlink" folHlink="folHlink"/>
  <p:sldLayoutIdLst>
    <p:sldLayoutId id="2147483686" r:id="rId1"/>
    <p:sldLayoutId id="2147483715" r:id="rId2"/>
    <p:sldLayoutId id="2147483668" r:id="rId3"/>
    <p:sldLayoutId id="2147483720" r:id="rId4"/>
    <p:sldLayoutId id="2147483709" r:id="rId5"/>
    <p:sldLayoutId id="2147483687" r:id="rId6"/>
    <p:sldLayoutId id="2147483688" r:id="rId7"/>
    <p:sldLayoutId id="2147483689" r:id="rId8"/>
    <p:sldLayoutId id="2147483703" r:id="rId9"/>
    <p:sldLayoutId id="2147483718" r:id="rId10"/>
    <p:sldLayoutId id="2147483717" r:id="rId11"/>
    <p:sldLayoutId id="2147483719" r:id="rId12"/>
    <p:sldLayoutId id="2147483716" r:id="rId13"/>
    <p:sldLayoutId id="2147483691" r:id="rId14"/>
    <p:sldLayoutId id="2147483692" r:id="rId15"/>
    <p:sldLayoutId id="2147483695" r:id="rId16"/>
    <p:sldLayoutId id="2147483711" r:id="rId17"/>
    <p:sldLayoutId id="2147483698" r:id="rId18"/>
    <p:sldLayoutId id="2147483708" r:id="rId19"/>
    <p:sldLayoutId id="2147483710" r:id="rId20"/>
    <p:sldLayoutId id="2147483699" r:id="rId21"/>
    <p:sldLayoutId id="2147483705" r:id="rId22"/>
    <p:sldLayoutId id="2147483704" r:id="rId23"/>
    <p:sldLayoutId id="2147483707" r:id="rId24"/>
    <p:sldLayoutId id="2147483706" r:id="rId25"/>
    <p:sldLayoutId id="2147483696" r:id="rId26"/>
    <p:sldLayoutId id="2147483721" r:id="rId27"/>
    <p:sldLayoutId id="2147483697" r:id="rId28"/>
    <p:sldLayoutId id="2147483712" r:id="rId29"/>
    <p:sldLayoutId id="2147483693" r:id="rId30"/>
    <p:sldLayoutId id="2147483713" r:id="rId31"/>
    <p:sldLayoutId id="2147483694" r:id="rId32"/>
    <p:sldLayoutId id="2147483734" r:id="rId33"/>
    <p:sldLayoutId id="2147483735" r:id="rId34"/>
    <p:sldLayoutId id="2147483736" r:id="rId35"/>
    <p:sldLayoutId id="2147483738" r:id="rId36"/>
    <p:sldLayoutId id="2147483739" r:id="rId37"/>
  </p:sldLayoutIdLst>
  <p:timing>
    <p:tnLst>
      <p:par>
        <p:cTn id="1" dur="indefinite" restart="never" nodeType="tmRoot"/>
      </p:par>
    </p:tnLst>
  </p:timing>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6.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hyperlink" Target="mailto:neil.montgomery@montgomery.adv.br" TargetMode="External"/><Relationship Id="rId2" Type="http://schemas.openxmlformats.org/officeDocument/2006/relationships/image" Target="../media/image41.png"/><Relationship Id="rId1" Type="http://schemas.openxmlformats.org/officeDocument/2006/relationships/slideLayout" Target="../slideLayouts/slideLayout27.xml"/><Relationship Id="rId5" Type="http://schemas.openxmlformats.org/officeDocument/2006/relationships/image" Target="../media/image42.jpeg"/><Relationship Id="rId4" Type="http://schemas.openxmlformats.org/officeDocument/2006/relationships/hyperlink" Target="http://www.montgomery.adv.br/"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1.png"/><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sz="3200" dirty="0"/>
              <a:t>Australia, Brazil and the UK – </a:t>
            </a:r>
            <a:r>
              <a:rPr lang="en-GB" sz="3200" dirty="0" smtClean="0"/>
              <a:t/>
            </a:r>
            <a:br>
              <a:rPr lang="en-GB" sz="3200" dirty="0" smtClean="0"/>
            </a:br>
            <a:r>
              <a:rPr lang="en-GB" sz="3200" dirty="0" smtClean="0"/>
              <a:t>the </a:t>
            </a:r>
            <a:r>
              <a:rPr lang="en-GB" sz="3200" dirty="0"/>
              <a:t>latest developments and implications for the online gambling industry</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63891" y="4222788"/>
            <a:ext cx="2684515" cy="683209"/>
          </a:xfrm>
          <a:prstGeom prst="rect">
            <a:avLst/>
          </a:prstGeom>
        </p:spPr>
      </p:pic>
      <p:pic>
        <p:nvPicPr>
          <p:cNvPr id="1032" name="Picture 8" descr="Image result for montgomery associados law logo 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44601" y="4623707"/>
            <a:ext cx="1585044" cy="382597"/>
          </a:xfrm>
          <a:prstGeom prst="rect">
            <a:avLst/>
          </a:prstGeom>
          <a:noFill/>
          <a:extLst>
            <a:ext uri="{909E8E84-426E-40DD-AFC4-6F175D3DCCD1}">
              <a14:hiddenFill xmlns:a14="http://schemas.microsoft.com/office/drawing/2010/main">
                <a:solidFill>
                  <a:srgbClr val="FFFFFF"/>
                </a:solidFill>
              </a14:hiddenFill>
            </a:ext>
          </a:extLst>
        </p:spPr>
      </p:pic>
      <p:sp>
        <p:nvSpPr>
          <p:cNvPr id="17" name="object 2"/>
          <p:cNvSpPr/>
          <p:nvPr/>
        </p:nvSpPr>
        <p:spPr>
          <a:xfrm>
            <a:off x="5260991" y="4674512"/>
            <a:ext cx="978196" cy="280986"/>
          </a:xfrm>
          <a:prstGeom prst="rect">
            <a:avLst/>
          </a:prstGeom>
          <a:blipFill>
            <a:blip r:embed="rId4" cstate="screen">
              <a:extLst>
                <a:ext uri="{28A0092B-C50C-407E-A947-70E740481C1C}">
                  <a14:useLocalDpi xmlns:a14="http://schemas.microsoft.com/office/drawing/2010/main"/>
                </a:ext>
              </a:extLst>
            </a:blip>
            <a:srcRect/>
            <a:stretch>
              <a:fillRect l="-100000"/>
            </a:stretch>
          </a:blipFill>
        </p:spPr>
        <p:txBody>
          <a:bodyPr wrap="square" lIns="0" tIns="0" rIns="0" bIns="0" rtlCol="0"/>
          <a:lstStyle/>
          <a:p>
            <a:endParaRPr dirty="0"/>
          </a:p>
        </p:txBody>
      </p:sp>
    </p:spTree>
    <p:extLst>
      <p:ext uri="{BB962C8B-B14F-4D97-AF65-F5344CB8AC3E}">
        <p14:creationId xmlns:p14="http://schemas.microsoft.com/office/powerpoint/2010/main" val="3803120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EAE4"/>
        </a:solidFill>
        <a:effectLst/>
      </p:bgPr>
    </p:bg>
    <p:spTree>
      <p:nvGrpSpPr>
        <p:cNvPr id="1" name=""/>
        <p:cNvGrpSpPr/>
        <p:nvPr/>
      </p:nvGrpSpPr>
      <p:grpSpPr>
        <a:xfrm>
          <a:off x="0" y="0"/>
          <a:ext cx="0" cy="0"/>
          <a:chOff x="0" y="0"/>
          <a:chExt cx="0" cy="0"/>
        </a:xfrm>
      </p:grpSpPr>
      <p:sp>
        <p:nvSpPr>
          <p:cNvPr id="2" name="object 2"/>
          <p:cNvSpPr/>
          <p:nvPr/>
        </p:nvSpPr>
        <p:spPr>
          <a:xfrm>
            <a:off x="5934075" y="4538662"/>
            <a:ext cx="3041650" cy="4445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5" name="object 3"/>
          <p:cNvSpPr txBox="1">
            <a:spLocks/>
          </p:cNvSpPr>
          <p:nvPr/>
        </p:nvSpPr>
        <p:spPr>
          <a:xfrm>
            <a:off x="246503" y="151479"/>
            <a:ext cx="8545072" cy="369332"/>
          </a:xfrm>
          <a:prstGeom prst="rect">
            <a:avLst/>
          </a:prstGeom>
        </p:spPr>
        <p:txBody>
          <a:bodyPr vert="horz" wrap="square" lIns="0" tIns="0" rIns="0" bIns="0" rtlCol="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gn="l"/>
            <a:r>
              <a:rPr lang="en-GB" sz="2400" dirty="0" smtClean="0">
                <a:solidFill>
                  <a:srgbClr val="B1AC88"/>
                </a:solidFill>
                <a:latin typeface="Arial" panose="020B0604020202020204" pitchFamily="34" charset="0"/>
                <a:cs typeface="Arial" panose="020B0604020202020204" pitchFamily="34" charset="0"/>
              </a:rPr>
              <a:t>What has occurred in online gambling in Australia since 2001?</a:t>
            </a:r>
            <a:endParaRPr lang="en-GB" sz="2400" dirty="0">
              <a:solidFill>
                <a:srgbClr val="B1AC88"/>
              </a:solidFill>
              <a:latin typeface="Arial" panose="020B0604020202020204" pitchFamily="34" charset="0"/>
              <a:cs typeface="Arial" panose="020B0604020202020204" pitchFamily="34" charset="0"/>
            </a:endParaRPr>
          </a:p>
        </p:txBody>
      </p:sp>
      <p:sp>
        <p:nvSpPr>
          <p:cNvPr id="6" name="object 216"/>
          <p:cNvSpPr txBox="1"/>
          <p:nvPr/>
        </p:nvSpPr>
        <p:spPr>
          <a:xfrm>
            <a:off x="287098" y="635111"/>
            <a:ext cx="2769870" cy="369332"/>
          </a:xfrm>
          <a:prstGeom prst="rect">
            <a:avLst/>
          </a:prstGeom>
        </p:spPr>
        <p:txBody>
          <a:bodyPr vert="horz" wrap="square" lIns="0" tIns="0" rIns="0" bIns="0" rtlCol="0">
            <a:spAutoFit/>
          </a:bodyPr>
          <a:lstStyle/>
          <a:p>
            <a:pPr marL="12700">
              <a:lnSpc>
                <a:spcPct val="100000"/>
              </a:lnSpc>
            </a:pPr>
            <a:r>
              <a:rPr sz="2400" spc="-5" dirty="0">
                <a:solidFill>
                  <a:srgbClr val="B1AC88"/>
                </a:solidFill>
                <a:latin typeface="Arial"/>
                <a:cs typeface="Arial"/>
              </a:rPr>
              <a:t>Race Fields</a:t>
            </a:r>
            <a:r>
              <a:rPr sz="2400" spc="-30" dirty="0">
                <a:solidFill>
                  <a:srgbClr val="B1AC88"/>
                </a:solidFill>
                <a:latin typeface="Arial"/>
                <a:cs typeface="Arial"/>
              </a:rPr>
              <a:t> </a:t>
            </a:r>
            <a:r>
              <a:rPr sz="2400" spc="-5" dirty="0" smtClean="0">
                <a:solidFill>
                  <a:srgbClr val="B1AC88"/>
                </a:solidFill>
                <a:latin typeface="Arial"/>
                <a:cs typeface="Arial"/>
              </a:rPr>
              <a:t>Regime</a:t>
            </a:r>
            <a:endParaRPr sz="2400" dirty="0">
              <a:latin typeface="Arial"/>
              <a:cs typeface="Arial"/>
            </a:endParaRPr>
          </a:p>
        </p:txBody>
      </p:sp>
      <p:sp>
        <p:nvSpPr>
          <p:cNvPr id="7" name="object 4"/>
          <p:cNvSpPr/>
          <p:nvPr/>
        </p:nvSpPr>
        <p:spPr>
          <a:xfrm>
            <a:off x="3360948" y="909031"/>
            <a:ext cx="2228801" cy="239337"/>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nchor="ctr"/>
          <a:lstStyle/>
          <a:p>
            <a:pPr algn="ctr"/>
            <a:r>
              <a:rPr lang="en-GB" sz="1100" dirty="0" smtClean="0">
                <a:latin typeface="Arial" panose="020B0604020202020204" pitchFamily="34" charset="0"/>
                <a:cs typeface="Arial" panose="020B0604020202020204" pitchFamily="34" charset="0"/>
              </a:rPr>
              <a:t>Wagering Operators</a:t>
            </a:r>
            <a:endParaRPr sz="1100" dirty="0">
              <a:latin typeface="Arial" panose="020B0604020202020204" pitchFamily="34" charset="0"/>
              <a:cs typeface="Arial" panose="020B0604020202020204" pitchFamily="34" charset="0"/>
            </a:endParaRPr>
          </a:p>
        </p:txBody>
      </p:sp>
      <p:sp>
        <p:nvSpPr>
          <p:cNvPr id="8" name="object 5"/>
          <p:cNvSpPr/>
          <p:nvPr/>
        </p:nvSpPr>
        <p:spPr>
          <a:xfrm>
            <a:off x="1507865" y="3656881"/>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solidFill>
            <a:srgbClr val="FFFFFF"/>
          </a:solidFill>
        </p:spPr>
        <p:txBody>
          <a:bodyPr wrap="square" lIns="0" tIns="0" rIns="0" bIns="0" rtlCol="0"/>
          <a:lstStyle/>
          <a:p>
            <a:endParaRPr dirty="0"/>
          </a:p>
        </p:txBody>
      </p:sp>
      <p:sp>
        <p:nvSpPr>
          <p:cNvPr id="9" name="object 6"/>
          <p:cNvSpPr/>
          <p:nvPr/>
        </p:nvSpPr>
        <p:spPr>
          <a:xfrm>
            <a:off x="1507865" y="3656881"/>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ln w="10997">
            <a:solidFill>
              <a:srgbClr val="000000"/>
            </a:solidFill>
          </a:ln>
        </p:spPr>
        <p:txBody>
          <a:bodyPr wrap="square" lIns="0" tIns="0" rIns="0" bIns="0" rtlCol="0"/>
          <a:lstStyle/>
          <a:p>
            <a:endParaRPr dirty="0"/>
          </a:p>
        </p:txBody>
      </p:sp>
      <p:sp>
        <p:nvSpPr>
          <p:cNvPr id="10" name="object 7"/>
          <p:cNvSpPr/>
          <p:nvPr/>
        </p:nvSpPr>
        <p:spPr>
          <a:xfrm>
            <a:off x="2125559" y="3656881"/>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solidFill>
            <a:srgbClr val="FFFFFF"/>
          </a:solidFill>
        </p:spPr>
        <p:txBody>
          <a:bodyPr wrap="square" lIns="0" tIns="0" rIns="0" bIns="0" rtlCol="0"/>
          <a:lstStyle/>
          <a:p>
            <a:endParaRPr dirty="0"/>
          </a:p>
        </p:txBody>
      </p:sp>
      <p:sp>
        <p:nvSpPr>
          <p:cNvPr id="11" name="object 8"/>
          <p:cNvSpPr/>
          <p:nvPr/>
        </p:nvSpPr>
        <p:spPr>
          <a:xfrm>
            <a:off x="2125559" y="3656881"/>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ln w="10997">
            <a:solidFill>
              <a:srgbClr val="000000"/>
            </a:solidFill>
          </a:ln>
        </p:spPr>
        <p:txBody>
          <a:bodyPr wrap="square" lIns="0" tIns="0" rIns="0" bIns="0" rtlCol="0"/>
          <a:lstStyle/>
          <a:p>
            <a:endParaRPr dirty="0"/>
          </a:p>
        </p:txBody>
      </p:sp>
      <p:sp>
        <p:nvSpPr>
          <p:cNvPr id="12" name="object 9"/>
          <p:cNvSpPr/>
          <p:nvPr/>
        </p:nvSpPr>
        <p:spPr>
          <a:xfrm>
            <a:off x="2743253" y="3656881"/>
            <a:ext cx="440690" cy="685800"/>
          </a:xfrm>
          <a:custGeom>
            <a:avLst/>
            <a:gdLst/>
            <a:ahLst/>
            <a:cxnLst/>
            <a:rect l="l" t="t" r="r" b="b"/>
            <a:pathLst>
              <a:path w="440689" h="685800">
                <a:moveTo>
                  <a:pt x="0" y="685240"/>
                </a:moveTo>
                <a:lnTo>
                  <a:pt x="440436" y="685240"/>
                </a:lnTo>
                <a:lnTo>
                  <a:pt x="440436" y="0"/>
                </a:lnTo>
                <a:lnTo>
                  <a:pt x="0" y="0"/>
                </a:lnTo>
                <a:lnTo>
                  <a:pt x="0" y="685240"/>
                </a:lnTo>
                <a:close/>
              </a:path>
            </a:pathLst>
          </a:custGeom>
          <a:solidFill>
            <a:srgbClr val="FFFFFF"/>
          </a:solidFill>
        </p:spPr>
        <p:txBody>
          <a:bodyPr wrap="square" lIns="0" tIns="0" rIns="0" bIns="0" rtlCol="0"/>
          <a:lstStyle/>
          <a:p>
            <a:endParaRPr dirty="0"/>
          </a:p>
        </p:txBody>
      </p:sp>
      <p:sp>
        <p:nvSpPr>
          <p:cNvPr id="13" name="object 10"/>
          <p:cNvSpPr/>
          <p:nvPr/>
        </p:nvSpPr>
        <p:spPr>
          <a:xfrm>
            <a:off x="2743253" y="3656881"/>
            <a:ext cx="440690" cy="685800"/>
          </a:xfrm>
          <a:custGeom>
            <a:avLst/>
            <a:gdLst/>
            <a:ahLst/>
            <a:cxnLst/>
            <a:rect l="l" t="t" r="r" b="b"/>
            <a:pathLst>
              <a:path w="440689" h="685800">
                <a:moveTo>
                  <a:pt x="0" y="685240"/>
                </a:moveTo>
                <a:lnTo>
                  <a:pt x="440436" y="685240"/>
                </a:lnTo>
                <a:lnTo>
                  <a:pt x="440436" y="0"/>
                </a:lnTo>
                <a:lnTo>
                  <a:pt x="0" y="0"/>
                </a:lnTo>
                <a:lnTo>
                  <a:pt x="0" y="685240"/>
                </a:lnTo>
                <a:close/>
              </a:path>
            </a:pathLst>
          </a:custGeom>
          <a:ln w="10998">
            <a:solidFill>
              <a:srgbClr val="000000"/>
            </a:solidFill>
          </a:ln>
        </p:spPr>
        <p:txBody>
          <a:bodyPr wrap="square" lIns="0" tIns="0" rIns="0" bIns="0" rtlCol="0"/>
          <a:lstStyle/>
          <a:p>
            <a:endParaRPr dirty="0"/>
          </a:p>
        </p:txBody>
      </p:sp>
      <p:sp>
        <p:nvSpPr>
          <p:cNvPr id="14" name="object 11"/>
          <p:cNvSpPr/>
          <p:nvPr/>
        </p:nvSpPr>
        <p:spPr>
          <a:xfrm>
            <a:off x="3360948" y="3656881"/>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solidFill>
            <a:srgbClr val="FFFFFF"/>
          </a:solidFill>
        </p:spPr>
        <p:txBody>
          <a:bodyPr wrap="square" lIns="0" tIns="0" rIns="0" bIns="0" rtlCol="0"/>
          <a:lstStyle/>
          <a:p>
            <a:endParaRPr dirty="0"/>
          </a:p>
        </p:txBody>
      </p:sp>
      <p:sp>
        <p:nvSpPr>
          <p:cNvPr id="15" name="object 12"/>
          <p:cNvSpPr/>
          <p:nvPr/>
        </p:nvSpPr>
        <p:spPr>
          <a:xfrm>
            <a:off x="3360948" y="3656881"/>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ln w="10997">
            <a:solidFill>
              <a:srgbClr val="000000"/>
            </a:solidFill>
          </a:ln>
        </p:spPr>
        <p:txBody>
          <a:bodyPr wrap="square" lIns="0" tIns="0" rIns="0" bIns="0" rtlCol="0"/>
          <a:lstStyle/>
          <a:p>
            <a:endParaRPr dirty="0"/>
          </a:p>
        </p:txBody>
      </p:sp>
      <p:sp>
        <p:nvSpPr>
          <p:cNvPr id="16" name="object 13"/>
          <p:cNvSpPr/>
          <p:nvPr/>
        </p:nvSpPr>
        <p:spPr>
          <a:xfrm>
            <a:off x="3934521" y="3656881"/>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solidFill>
            <a:srgbClr val="FFFFFF"/>
          </a:solidFill>
        </p:spPr>
        <p:txBody>
          <a:bodyPr wrap="square" lIns="0" tIns="0" rIns="0" bIns="0" rtlCol="0"/>
          <a:lstStyle/>
          <a:p>
            <a:endParaRPr dirty="0"/>
          </a:p>
        </p:txBody>
      </p:sp>
      <p:sp>
        <p:nvSpPr>
          <p:cNvPr id="17" name="object 14"/>
          <p:cNvSpPr/>
          <p:nvPr/>
        </p:nvSpPr>
        <p:spPr>
          <a:xfrm>
            <a:off x="3934521" y="3656881"/>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ln w="10997">
            <a:solidFill>
              <a:srgbClr val="000000"/>
            </a:solidFill>
          </a:ln>
        </p:spPr>
        <p:txBody>
          <a:bodyPr wrap="square" lIns="0" tIns="0" rIns="0" bIns="0" rtlCol="0"/>
          <a:lstStyle/>
          <a:p>
            <a:endParaRPr dirty="0"/>
          </a:p>
        </p:txBody>
      </p:sp>
      <p:sp>
        <p:nvSpPr>
          <p:cNvPr id="18" name="object 15"/>
          <p:cNvSpPr/>
          <p:nvPr/>
        </p:nvSpPr>
        <p:spPr>
          <a:xfrm>
            <a:off x="4508095" y="3656881"/>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solidFill>
            <a:srgbClr val="FFFFFF"/>
          </a:solidFill>
        </p:spPr>
        <p:txBody>
          <a:bodyPr wrap="square" lIns="0" tIns="0" rIns="0" bIns="0" rtlCol="0"/>
          <a:lstStyle/>
          <a:p>
            <a:endParaRPr dirty="0"/>
          </a:p>
        </p:txBody>
      </p:sp>
      <p:sp>
        <p:nvSpPr>
          <p:cNvPr id="19" name="object 16"/>
          <p:cNvSpPr/>
          <p:nvPr/>
        </p:nvSpPr>
        <p:spPr>
          <a:xfrm>
            <a:off x="4508095" y="3656881"/>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ln w="10997">
            <a:solidFill>
              <a:srgbClr val="000000"/>
            </a:solidFill>
          </a:ln>
        </p:spPr>
        <p:txBody>
          <a:bodyPr wrap="square" lIns="0" tIns="0" rIns="0" bIns="0" rtlCol="0"/>
          <a:lstStyle/>
          <a:p>
            <a:endParaRPr dirty="0"/>
          </a:p>
        </p:txBody>
      </p:sp>
      <p:sp>
        <p:nvSpPr>
          <p:cNvPr id="20" name="object 17"/>
          <p:cNvSpPr/>
          <p:nvPr/>
        </p:nvSpPr>
        <p:spPr>
          <a:xfrm>
            <a:off x="5081668" y="3656881"/>
            <a:ext cx="442595" cy="685800"/>
          </a:xfrm>
          <a:custGeom>
            <a:avLst/>
            <a:gdLst/>
            <a:ahLst/>
            <a:cxnLst/>
            <a:rect l="l" t="t" r="r" b="b"/>
            <a:pathLst>
              <a:path w="442595" h="685800">
                <a:moveTo>
                  <a:pt x="0" y="685240"/>
                </a:moveTo>
                <a:lnTo>
                  <a:pt x="441984" y="685240"/>
                </a:lnTo>
                <a:lnTo>
                  <a:pt x="441984" y="0"/>
                </a:lnTo>
                <a:lnTo>
                  <a:pt x="0" y="0"/>
                </a:lnTo>
                <a:lnTo>
                  <a:pt x="0" y="685240"/>
                </a:lnTo>
                <a:close/>
              </a:path>
            </a:pathLst>
          </a:custGeom>
          <a:solidFill>
            <a:srgbClr val="FFFFFF"/>
          </a:solidFill>
        </p:spPr>
        <p:txBody>
          <a:bodyPr wrap="square" lIns="0" tIns="0" rIns="0" bIns="0" rtlCol="0"/>
          <a:lstStyle/>
          <a:p>
            <a:endParaRPr dirty="0"/>
          </a:p>
        </p:txBody>
      </p:sp>
      <p:sp>
        <p:nvSpPr>
          <p:cNvPr id="21" name="object 18"/>
          <p:cNvSpPr/>
          <p:nvPr/>
        </p:nvSpPr>
        <p:spPr>
          <a:xfrm>
            <a:off x="5081668" y="3656881"/>
            <a:ext cx="442595" cy="685800"/>
          </a:xfrm>
          <a:custGeom>
            <a:avLst/>
            <a:gdLst/>
            <a:ahLst/>
            <a:cxnLst/>
            <a:rect l="l" t="t" r="r" b="b"/>
            <a:pathLst>
              <a:path w="442595" h="685800">
                <a:moveTo>
                  <a:pt x="0" y="685240"/>
                </a:moveTo>
                <a:lnTo>
                  <a:pt x="441984" y="685240"/>
                </a:lnTo>
                <a:lnTo>
                  <a:pt x="441984" y="0"/>
                </a:lnTo>
                <a:lnTo>
                  <a:pt x="0" y="0"/>
                </a:lnTo>
                <a:lnTo>
                  <a:pt x="0" y="685240"/>
                </a:lnTo>
                <a:close/>
              </a:path>
            </a:pathLst>
          </a:custGeom>
          <a:ln w="10995">
            <a:solidFill>
              <a:srgbClr val="000000"/>
            </a:solidFill>
          </a:ln>
        </p:spPr>
        <p:txBody>
          <a:bodyPr wrap="square" lIns="0" tIns="0" rIns="0" bIns="0" rtlCol="0"/>
          <a:lstStyle/>
          <a:p>
            <a:endParaRPr dirty="0"/>
          </a:p>
        </p:txBody>
      </p:sp>
      <p:sp>
        <p:nvSpPr>
          <p:cNvPr id="22" name="object 19"/>
          <p:cNvSpPr/>
          <p:nvPr/>
        </p:nvSpPr>
        <p:spPr>
          <a:xfrm>
            <a:off x="5655241" y="3656881"/>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solidFill>
            <a:srgbClr val="FFFFFF"/>
          </a:solidFill>
        </p:spPr>
        <p:txBody>
          <a:bodyPr wrap="square" lIns="0" tIns="0" rIns="0" bIns="0" rtlCol="0"/>
          <a:lstStyle/>
          <a:p>
            <a:endParaRPr dirty="0"/>
          </a:p>
        </p:txBody>
      </p:sp>
      <p:sp>
        <p:nvSpPr>
          <p:cNvPr id="23" name="object 20"/>
          <p:cNvSpPr/>
          <p:nvPr/>
        </p:nvSpPr>
        <p:spPr>
          <a:xfrm>
            <a:off x="5655241" y="3656881"/>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ln w="10997">
            <a:solidFill>
              <a:srgbClr val="000000"/>
            </a:solidFill>
          </a:ln>
        </p:spPr>
        <p:txBody>
          <a:bodyPr wrap="square" lIns="0" tIns="0" rIns="0" bIns="0" rtlCol="0"/>
          <a:lstStyle/>
          <a:p>
            <a:endParaRPr dirty="0"/>
          </a:p>
        </p:txBody>
      </p:sp>
      <p:sp>
        <p:nvSpPr>
          <p:cNvPr id="24" name="object 21"/>
          <p:cNvSpPr/>
          <p:nvPr/>
        </p:nvSpPr>
        <p:spPr>
          <a:xfrm>
            <a:off x="6228815" y="3656881"/>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solidFill>
            <a:srgbClr val="FFFFFF"/>
          </a:solidFill>
        </p:spPr>
        <p:txBody>
          <a:bodyPr wrap="square" lIns="0" tIns="0" rIns="0" bIns="0" rtlCol="0"/>
          <a:lstStyle/>
          <a:p>
            <a:endParaRPr dirty="0"/>
          </a:p>
        </p:txBody>
      </p:sp>
      <p:sp>
        <p:nvSpPr>
          <p:cNvPr id="25" name="object 22"/>
          <p:cNvSpPr/>
          <p:nvPr/>
        </p:nvSpPr>
        <p:spPr>
          <a:xfrm>
            <a:off x="6228815" y="3656881"/>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ln w="10997">
            <a:solidFill>
              <a:srgbClr val="000000"/>
            </a:solidFill>
          </a:ln>
        </p:spPr>
        <p:txBody>
          <a:bodyPr wrap="square" lIns="0" tIns="0" rIns="0" bIns="0" rtlCol="0"/>
          <a:lstStyle/>
          <a:p>
            <a:endParaRPr dirty="0"/>
          </a:p>
        </p:txBody>
      </p:sp>
      <p:sp>
        <p:nvSpPr>
          <p:cNvPr id="26" name="object 23"/>
          <p:cNvSpPr/>
          <p:nvPr/>
        </p:nvSpPr>
        <p:spPr>
          <a:xfrm>
            <a:off x="6802388" y="3656881"/>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solidFill>
            <a:srgbClr val="FFFFFF"/>
          </a:solidFill>
        </p:spPr>
        <p:txBody>
          <a:bodyPr wrap="square" lIns="0" tIns="0" rIns="0" bIns="0" rtlCol="0"/>
          <a:lstStyle/>
          <a:p>
            <a:endParaRPr dirty="0"/>
          </a:p>
        </p:txBody>
      </p:sp>
      <p:sp>
        <p:nvSpPr>
          <p:cNvPr id="27" name="object 24"/>
          <p:cNvSpPr/>
          <p:nvPr/>
        </p:nvSpPr>
        <p:spPr>
          <a:xfrm>
            <a:off x="6802388" y="3656881"/>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ln w="10997">
            <a:solidFill>
              <a:srgbClr val="000000"/>
            </a:solidFill>
          </a:ln>
        </p:spPr>
        <p:txBody>
          <a:bodyPr wrap="square" lIns="0" tIns="0" rIns="0" bIns="0" rtlCol="0"/>
          <a:lstStyle/>
          <a:p>
            <a:endParaRPr dirty="0"/>
          </a:p>
        </p:txBody>
      </p:sp>
      <p:sp>
        <p:nvSpPr>
          <p:cNvPr id="28" name="object 25"/>
          <p:cNvSpPr/>
          <p:nvPr/>
        </p:nvSpPr>
        <p:spPr>
          <a:xfrm>
            <a:off x="7375961" y="3656881"/>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solidFill>
            <a:srgbClr val="FFFFFF"/>
          </a:solidFill>
        </p:spPr>
        <p:txBody>
          <a:bodyPr wrap="square" lIns="0" tIns="0" rIns="0" bIns="0" rtlCol="0"/>
          <a:lstStyle/>
          <a:p>
            <a:endParaRPr dirty="0"/>
          </a:p>
        </p:txBody>
      </p:sp>
      <p:sp>
        <p:nvSpPr>
          <p:cNvPr id="29" name="object 26"/>
          <p:cNvSpPr/>
          <p:nvPr/>
        </p:nvSpPr>
        <p:spPr>
          <a:xfrm>
            <a:off x="7375961" y="3656881"/>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ln w="10997">
            <a:solidFill>
              <a:srgbClr val="000000"/>
            </a:solidFill>
          </a:ln>
        </p:spPr>
        <p:txBody>
          <a:bodyPr wrap="square" lIns="0" tIns="0" rIns="0" bIns="0" rtlCol="0"/>
          <a:lstStyle/>
          <a:p>
            <a:endParaRPr dirty="0"/>
          </a:p>
        </p:txBody>
      </p:sp>
      <p:sp>
        <p:nvSpPr>
          <p:cNvPr id="30" name="object 27"/>
          <p:cNvSpPr/>
          <p:nvPr/>
        </p:nvSpPr>
        <p:spPr>
          <a:xfrm>
            <a:off x="1728470" y="1943754"/>
            <a:ext cx="1270" cy="1713230"/>
          </a:xfrm>
          <a:custGeom>
            <a:avLst/>
            <a:gdLst/>
            <a:ahLst/>
            <a:cxnLst/>
            <a:rect l="l" t="t" r="r" b="b"/>
            <a:pathLst>
              <a:path w="1269" h="1713229">
                <a:moveTo>
                  <a:pt x="0" y="0"/>
                </a:moveTo>
                <a:lnTo>
                  <a:pt x="774" y="1713101"/>
                </a:lnTo>
              </a:path>
            </a:pathLst>
          </a:custGeom>
          <a:ln w="11610">
            <a:solidFill>
              <a:srgbClr val="000000"/>
            </a:solidFill>
          </a:ln>
        </p:spPr>
        <p:txBody>
          <a:bodyPr wrap="square" lIns="0" tIns="0" rIns="0" bIns="0" rtlCol="0"/>
          <a:lstStyle/>
          <a:p>
            <a:endParaRPr dirty="0"/>
          </a:p>
        </p:txBody>
      </p:sp>
      <p:sp>
        <p:nvSpPr>
          <p:cNvPr id="31" name="object 28"/>
          <p:cNvSpPr/>
          <p:nvPr/>
        </p:nvSpPr>
        <p:spPr>
          <a:xfrm>
            <a:off x="2346164" y="1943754"/>
            <a:ext cx="1270" cy="1713230"/>
          </a:xfrm>
          <a:custGeom>
            <a:avLst/>
            <a:gdLst/>
            <a:ahLst/>
            <a:cxnLst/>
            <a:rect l="l" t="t" r="r" b="b"/>
            <a:pathLst>
              <a:path w="1269" h="1713229">
                <a:moveTo>
                  <a:pt x="0" y="1713101"/>
                </a:moveTo>
                <a:lnTo>
                  <a:pt x="774" y="0"/>
                </a:lnTo>
              </a:path>
            </a:pathLst>
          </a:custGeom>
          <a:ln w="11610">
            <a:solidFill>
              <a:srgbClr val="000000"/>
            </a:solidFill>
          </a:ln>
        </p:spPr>
        <p:txBody>
          <a:bodyPr wrap="square" lIns="0" tIns="0" rIns="0" bIns="0" rtlCol="0"/>
          <a:lstStyle/>
          <a:p>
            <a:endParaRPr dirty="0"/>
          </a:p>
        </p:txBody>
      </p:sp>
      <p:sp>
        <p:nvSpPr>
          <p:cNvPr id="32" name="object 29"/>
          <p:cNvSpPr/>
          <p:nvPr/>
        </p:nvSpPr>
        <p:spPr>
          <a:xfrm>
            <a:off x="2963859" y="1943754"/>
            <a:ext cx="1270" cy="1713230"/>
          </a:xfrm>
          <a:custGeom>
            <a:avLst/>
            <a:gdLst/>
            <a:ahLst/>
            <a:cxnLst/>
            <a:rect l="l" t="t" r="r" b="b"/>
            <a:pathLst>
              <a:path w="1269" h="1713229">
                <a:moveTo>
                  <a:pt x="0" y="1713101"/>
                </a:moveTo>
                <a:lnTo>
                  <a:pt x="774" y="0"/>
                </a:lnTo>
              </a:path>
            </a:pathLst>
          </a:custGeom>
          <a:ln w="11610">
            <a:solidFill>
              <a:srgbClr val="000000"/>
            </a:solidFill>
          </a:ln>
        </p:spPr>
        <p:txBody>
          <a:bodyPr wrap="square" lIns="0" tIns="0" rIns="0" bIns="0" rtlCol="0"/>
          <a:lstStyle/>
          <a:p>
            <a:endParaRPr dirty="0"/>
          </a:p>
        </p:txBody>
      </p:sp>
      <p:sp>
        <p:nvSpPr>
          <p:cNvPr id="33" name="object 30"/>
          <p:cNvSpPr/>
          <p:nvPr/>
        </p:nvSpPr>
        <p:spPr>
          <a:xfrm>
            <a:off x="3581553" y="1943754"/>
            <a:ext cx="1270" cy="1713230"/>
          </a:xfrm>
          <a:custGeom>
            <a:avLst/>
            <a:gdLst/>
            <a:ahLst/>
            <a:cxnLst/>
            <a:rect l="l" t="t" r="r" b="b"/>
            <a:pathLst>
              <a:path w="1270" h="1713229">
                <a:moveTo>
                  <a:pt x="0" y="1713101"/>
                </a:moveTo>
                <a:lnTo>
                  <a:pt x="774" y="0"/>
                </a:lnTo>
              </a:path>
            </a:pathLst>
          </a:custGeom>
          <a:ln w="11610">
            <a:solidFill>
              <a:srgbClr val="000000"/>
            </a:solidFill>
          </a:ln>
        </p:spPr>
        <p:txBody>
          <a:bodyPr wrap="square" lIns="0" tIns="0" rIns="0" bIns="0" rtlCol="0"/>
          <a:lstStyle/>
          <a:p>
            <a:endParaRPr dirty="0"/>
          </a:p>
        </p:txBody>
      </p:sp>
      <p:sp>
        <p:nvSpPr>
          <p:cNvPr id="34" name="object 31"/>
          <p:cNvSpPr/>
          <p:nvPr/>
        </p:nvSpPr>
        <p:spPr>
          <a:xfrm>
            <a:off x="4155126" y="1943754"/>
            <a:ext cx="1270" cy="1713230"/>
          </a:xfrm>
          <a:custGeom>
            <a:avLst/>
            <a:gdLst/>
            <a:ahLst/>
            <a:cxnLst/>
            <a:rect l="l" t="t" r="r" b="b"/>
            <a:pathLst>
              <a:path w="1270" h="1713229">
                <a:moveTo>
                  <a:pt x="0" y="1713101"/>
                </a:moveTo>
                <a:lnTo>
                  <a:pt x="774" y="0"/>
                </a:lnTo>
              </a:path>
            </a:pathLst>
          </a:custGeom>
          <a:ln w="11610">
            <a:solidFill>
              <a:srgbClr val="000000"/>
            </a:solidFill>
          </a:ln>
        </p:spPr>
        <p:txBody>
          <a:bodyPr wrap="square" lIns="0" tIns="0" rIns="0" bIns="0" rtlCol="0"/>
          <a:lstStyle/>
          <a:p>
            <a:endParaRPr dirty="0"/>
          </a:p>
        </p:txBody>
      </p:sp>
      <p:sp>
        <p:nvSpPr>
          <p:cNvPr id="35" name="object 32"/>
          <p:cNvSpPr/>
          <p:nvPr/>
        </p:nvSpPr>
        <p:spPr>
          <a:xfrm>
            <a:off x="4728700" y="1943754"/>
            <a:ext cx="1270" cy="1713230"/>
          </a:xfrm>
          <a:custGeom>
            <a:avLst/>
            <a:gdLst/>
            <a:ahLst/>
            <a:cxnLst/>
            <a:rect l="l" t="t" r="r" b="b"/>
            <a:pathLst>
              <a:path w="1270" h="1713229">
                <a:moveTo>
                  <a:pt x="0" y="1713101"/>
                </a:moveTo>
                <a:lnTo>
                  <a:pt x="774" y="0"/>
                </a:lnTo>
              </a:path>
            </a:pathLst>
          </a:custGeom>
          <a:ln w="11610">
            <a:solidFill>
              <a:srgbClr val="000000"/>
            </a:solidFill>
          </a:ln>
        </p:spPr>
        <p:txBody>
          <a:bodyPr wrap="square" lIns="0" tIns="0" rIns="0" bIns="0" rtlCol="0"/>
          <a:lstStyle/>
          <a:p>
            <a:endParaRPr dirty="0"/>
          </a:p>
        </p:txBody>
      </p:sp>
      <p:sp>
        <p:nvSpPr>
          <p:cNvPr id="36" name="object 33"/>
          <p:cNvSpPr/>
          <p:nvPr/>
        </p:nvSpPr>
        <p:spPr>
          <a:xfrm>
            <a:off x="5303047" y="1943754"/>
            <a:ext cx="1270" cy="1713230"/>
          </a:xfrm>
          <a:custGeom>
            <a:avLst/>
            <a:gdLst/>
            <a:ahLst/>
            <a:cxnLst/>
            <a:rect l="l" t="t" r="r" b="b"/>
            <a:pathLst>
              <a:path w="1270" h="1713229">
                <a:moveTo>
                  <a:pt x="0" y="1713101"/>
                </a:moveTo>
                <a:lnTo>
                  <a:pt x="774" y="0"/>
                </a:lnTo>
              </a:path>
            </a:pathLst>
          </a:custGeom>
          <a:ln w="11610">
            <a:solidFill>
              <a:srgbClr val="000000"/>
            </a:solidFill>
          </a:ln>
        </p:spPr>
        <p:txBody>
          <a:bodyPr wrap="square" lIns="0" tIns="0" rIns="0" bIns="0" rtlCol="0"/>
          <a:lstStyle/>
          <a:p>
            <a:endParaRPr dirty="0"/>
          </a:p>
        </p:txBody>
      </p:sp>
      <p:sp>
        <p:nvSpPr>
          <p:cNvPr id="37" name="object 34"/>
          <p:cNvSpPr/>
          <p:nvPr/>
        </p:nvSpPr>
        <p:spPr>
          <a:xfrm>
            <a:off x="5875846" y="1943754"/>
            <a:ext cx="1270" cy="1713230"/>
          </a:xfrm>
          <a:custGeom>
            <a:avLst/>
            <a:gdLst/>
            <a:ahLst/>
            <a:cxnLst/>
            <a:rect l="l" t="t" r="r" b="b"/>
            <a:pathLst>
              <a:path w="1270" h="1713229">
                <a:moveTo>
                  <a:pt x="0" y="1713101"/>
                </a:moveTo>
                <a:lnTo>
                  <a:pt x="774" y="0"/>
                </a:lnTo>
              </a:path>
            </a:pathLst>
          </a:custGeom>
          <a:ln w="11610">
            <a:solidFill>
              <a:srgbClr val="000000"/>
            </a:solidFill>
          </a:ln>
        </p:spPr>
        <p:txBody>
          <a:bodyPr wrap="square" lIns="0" tIns="0" rIns="0" bIns="0" rtlCol="0"/>
          <a:lstStyle/>
          <a:p>
            <a:endParaRPr dirty="0"/>
          </a:p>
        </p:txBody>
      </p:sp>
      <p:sp>
        <p:nvSpPr>
          <p:cNvPr id="38" name="object 35"/>
          <p:cNvSpPr/>
          <p:nvPr/>
        </p:nvSpPr>
        <p:spPr>
          <a:xfrm>
            <a:off x="6449420" y="1943754"/>
            <a:ext cx="1270" cy="1713230"/>
          </a:xfrm>
          <a:custGeom>
            <a:avLst/>
            <a:gdLst/>
            <a:ahLst/>
            <a:cxnLst/>
            <a:rect l="l" t="t" r="r" b="b"/>
            <a:pathLst>
              <a:path w="1270" h="1713229">
                <a:moveTo>
                  <a:pt x="0" y="0"/>
                </a:moveTo>
                <a:lnTo>
                  <a:pt x="774" y="1713101"/>
                </a:lnTo>
              </a:path>
            </a:pathLst>
          </a:custGeom>
          <a:ln w="11610">
            <a:solidFill>
              <a:srgbClr val="000000"/>
            </a:solidFill>
          </a:ln>
        </p:spPr>
        <p:txBody>
          <a:bodyPr wrap="square" lIns="0" tIns="0" rIns="0" bIns="0" rtlCol="0"/>
          <a:lstStyle/>
          <a:p>
            <a:endParaRPr dirty="0"/>
          </a:p>
        </p:txBody>
      </p:sp>
      <p:sp>
        <p:nvSpPr>
          <p:cNvPr id="39" name="object 36"/>
          <p:cNvSpPr/>
          <p:nvPr/>
        </p:nvSpPr>
        <p:spPr>
          <a:xfrm>
            <a:off x="7022993" y="1943754"/>
            <a:ext cx="1270" cy="1713230"/>
          </a:xfrm>
          <a:custGeom>
            <a:avLst/>
            <a:gdLst/>
            <a:ahLst/>
            <a:cxnLst/>
            <a:rect l="l" t="t" r="r" b="b"/>
            <a:pathLst>
              <a:path w="1270" h="1713229">
                <a:moveTo>
                  <a:pt x="0" y="1713101"/>
                </a:moveTo>
                <a:lnTo>
                  <a:pt x="774" y="0"/>
                </a:lnTo>
              </a:path>
            </a:pathLst>
          </a:custGeom>
          <a:ln w="11610">
            <a:solidFill>
              <a:srgbClr val="000000"/>
            </a:solidFill>
          </a:ln>
        </p:spPr>
        <p:txBody>
          <a:bodyPr wrap="square" lIns="0" tIns="0" rIns="0" bIns="0" rtlCol="0"/>
          <a:lstStyle/>
          <a:p>
            <a:endParaRPr dirty="0"/>
          </a:p>
        </p:txBody>
      </p:sp>
      <p:sp>
        <p:nvSpPr>
          <p:cNvPr id="40" name="object 37"/>
          <p:cNvSpPr/>
          <p:nvPr/>
        </p:nvSpPr>
        <p:spPr>
          <a:xfrm>
            <a:off x="7596566" y="1943754"/>
            <a:ext cx="1270" cy="1713230"/>
          </a:xfrm>
          <a:custGeom>
            <a:avLst/>
            <a:gdLst/>
            <a:ahLst/>
            <a:cxnLst/>
            <a:rect l="l" t="t" r="r" b="b"/>
            <a:pathLst>
              <a:path w="1270" h="1713229">
                <a:moveTo>
                  <a:pt x="0" y="1713101"/>
                </a:moveTo>
                <a:lnTo>
                  <a:pt x="774" y="0"/>
                </a:lnTo>
              </a:path>
            </a:pathLst>
          </a:custGeom>
          <a:ln w="11610">
            <a:solidFill>
              <a:srgbClr val="000000"/>
            </a:solidFill>
          </a:ln>
        </p:spPr>
        <p:txBody>
          <a:bodyPr wrap="square" lIns="0" tIns="0" rIns="0" bIns="0" rtlCol="0"/>
          <a:lstStyle/>
          <a:p>
            <a:endParaRPr dirty="0"/>
          </a:p>
        </p:txBody>
      </p:sp>
      <p:sp>
        <p:nvSpPr>
          <p:cNvPr id="41" name="object 38"/>
          <p:cNvSpPr/>
          <p:nvPr/>
        </p:nvSpPr>
        <p:spPr>
          <a:xfrm>
            <a:off x="1507865" y="1258513"/>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solidFill>
            <a:srgbClr val="FFFFFF"/>
          </a:solidFill>
        </p:spPr>
        <p:txBody>
          <a:bodyPr wrap="square" lIns="0" tIns="0" rIns="0" bIns="0" rtlCol="0"/>
          <a:lstStyle/>
          <a:p>
            <a:endParaRPr dirty="0"/>
          </a:p>
        </p:txBody>
      </p:sp>
      <p:sp>
        <p:nvSpPr>
          <p:cNvPr id="42" name="object 39"/>
          <p:cNvSpPr/>
          <p:nvPr/>
        </p:nvSpPr>
        <p:spPr>
          <a:xfrm>
            <a:off x="1507865" y="1258513"/>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ln w="10997">
            <a:solidFill>
              <a:srgbClr val="000000"/>
            </a:solidFill>
          </a:ln>
        </p:spPr>
        <p:txBody>
          <a:bodyPr wrap="square" lIns="0" tIns="0" rIns="0" bIns="0" rtlCol="0"/>
          <a:lstStyle/>
          <a:p>
            <a:endParaRPr dirty="0"/>
          </a:p>
        </p:txBody>
      </p:sp>
      <p:sp>
        <p:nvSpPr>
          <p:cNvPr id="43" name="object 40"/>
          <p:cNvSpPr/>
          <p:nvPr/>
        </p:nvSpPr>
        <p:spPr>
          <a:xfrm>
            <a:off x="2124785" y="1258513"/>
            <a:ext cx="442595" cy="685800"/>
          </a:xfrm>
          <a:custGeom>
            <a:avLst/>
            <a:gdLst/>
            <a:ahLst/>
            <a:cxnLst/>
            <a:rect l="l" t="t" r="r" b="b"/>
            <a:pathLst>
              <a:path w="442594" h="685800">
                <a:moveTo>
                  <a:pt x="0" y="685240"/>
                </a:moveTo>
                <a:lnTo>
                  <a:pt x="441984" y="685240"/>
                </a:lnTo>
                <a:lnTo>
                  <a:pt x="441984" y="0"/>
                </a:lnTo>
                <a:lnTo>
                  <a:pt x="0" y="0"/>
                </a:lnTo>
                <a:lnTo>
                  <a:pt x="0" y="685240"/>
                </a:lnTo>
                <a:close/>
              </a:path>
            </a:pathLst>
          </a:custGeom>
          <a:solidFill>
            <a:srgbClr val="FFFFFF"/>
          </a:solidFill>
        </p:spPr>
        <p:txBody>
          <a:bodyPr wrap="square" lIns="0" tIns="0" rIns="0" bIns="0" rtlCol="0"/>
          <a:lstStyle/>
          <a:p>
            <a:endParaRPr dirty="0"/>
          </a:p>
        </p:txBody>
      </p:sp>
      <p:sp>
        <p:nvSpPr>
          <p:cNvPr id="44" name="object 41"/>
          <p:cNvSpPr/>
          <p:nvPr/>
        </p:nvSpPr>
        <p:spPr>
          <a:xfrm>
            <a:off x="2124785" y="1258513"/>
            <a:ext cx="442595" cy="685800"/>
          </a:xfrm>
          <a:custGeom>
            <a:avLst/>
            <a:gdLst/>
            <a:ahLst/>
            <a:cxnLst/>
            <a:rect l="l" t="t" r="r" b="b"/>
            <a:pathLst>
              <a:path w="442594" h="685800">
                <a:moveTo>
                  <a:pt x="0" y="685240"/>
                </a:moveTo>
                <a:lnTo>
                  <a:pt x="441984" y="685240"/>
                </a:lnTo>
                <a:lnTo>
                  <a:pt x="441984" y="0"/>
                </a:lnTo>
                <a:lnTo>
                  <a:pt x="0" y="0"/>
                </a:lnTo>
                <a:lnTo>
                  <a:pt x="0" y="685240"/>
                </a:lnTo>
                <a:close/>
              </a:path>
            </a:pathLst>
          </a:custGeom>
          <a:ln w="10995">
            <a:solidFill>
              <a:srgbClr val="000000"/>
            </a:solidFill>
          </a:ln>
        </p:spPr>
        <p:txBody>
          <a:bodyPr wrap="square" lIns="0" tIns="0" rIns="0" bIns="0" rtlCol="0"/>
          <a:lstStyle/>
          <a:p>
            <a:endParaRPr dirty="0"/>
          </a:p>
        </p:txBody>
      </p:sp>
      <p:sp>
        <p:nvSpPr>
          <p:cNvPr id="45" name="object 42"/>
          <p:cNvSpPr/>
          <p:nvPr/>
        </p:nvSpPr>
        <p:spPr>
          <a:xfrm>
            <a:off x="2743253" y="1258513"/>
            <a:ext cx="440690" cy="685800"/>
          </a:xfrm>
          <a:custGeom>
            <a:avLst/>
            <a:gdLst/>
            <a:ahLst/>
            <a:cxnLst/>
            <a:rect l="l" t="t" r="r" b="b"/>
            <a:pathLst>
              <a:path w="440689" h="685800">
                <a:moveTo>
                  <a:pt x="0" y="685240"/>
                </a:moveTo>
                <a:lnTo>
                  <a:pt x="440436" y="685240"/>
                </a:lnTo>
                <a:lnTo>
                  <a:pt x="440436" y="0"/>
                </a:lnTo>
                <a:lnTo>
                  <a:pt x="0" y="0"/>
                </a:lnTo>
                <a:lnTo>
                  <a:pt x="0" y="685240"/>
                </a:lnTo>
                <a:close/>
              </a:path>
            </a:pathLst>
          </a:custGeom>
          <a:solidFill>
            <a:srgbClr val="FFFFFF"/>
          </a:solidFill>
        </p:spPr>
        <p:txBody>
          <a:bodyPr wrap="square" lIns="0" tIns="0" rIns="0" bIns="0" rtlCol="0"/>
          <a:lstStyle/>
          <a:p>
            <a:endParaRPr dirty="0"/>
          </a:p>
        </p:txBody>
      </p:sp>
      <p:sp>
        <p:nvSpPr>
          <p:cNvPr id="46" name="object 43"/>
          <p:cNvSpPr/>
          <p:nvPr/>
        </p:nvSpPr>
        <p:spPr>
          <a:xfrm>
            <a:off x="2743253" y="1258513"/>
            <a:ext cx="440690" cy="685800"/>
          </a:xfrm>
          <a:custGeom>
            <a:avLst/>
            <a:gdLst/>
            <a:ahLst/>
            <a:cxnLst/>
            <a:rect l="l" t="t" r="r" b="b"/>
            <a:pathLst>
              <a:path w="440689" h="685800">
                <a:moveTo>
                  <a:pt x="0" y="685240"/>
                </a:moveTo>
                <a:lnTo>
                  <a:pt x="440436" y="685240"/>
                </a:lnTo>
                <a:lnTo>
                  <a:pt x="440436" y="0"/>
                </a:lnTo>
                <a:lnTo>
                  <a:pt x="0" y="0"/>
                </a:lnTo>
                <a:lnTo>
                  <a:pt x="0" y="685240"/>
                </a:lnTo>
                <a:close/>
              </a:path>
            </a:pathLst>
          </a:custGeom>
          <a:ln w="10998">
            <a:solidFill>
              <a:srgbClr val="000000"/>
            </a:solidFill>
          </a:ln>
        </p:spPr>
        <p:txBody>
          <a:bodyPr wrap="square" lIns="0" tIns="0" rIns="0" bIns="0" rtlCol="0"/>
          <a:lstStyle/>
          <a:p>
            <a:endParaRPr dirty="0"/>
          </a:p>
        </p:txBody>
      </p:sp>
      <p:sp>
        <p:nvSpPr>
          <p:cNvPr id="47" name="object 44"/>
          <p:cNvSpPr/>
          <p:nvPr/>
        </p:nvSpPr>
        <p:spPr>
          <a:xfrm>
            <a:off x="3360948" y="1258513"/>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solidFill>
            <a:srgbClr val="FFFFFF"/>
          </a:solidFill>
        </p:spPr>
        <p:txBody>
          <a:bodyPr wrap="square" lIns="0" tIns="0" rIns="0" bIns="0" rtlCol="0"/>
          <a:lstStyle/>
          <a:p>
            <a:endParaRPr dirty="0"/>
          </a:p>
        </p:txBody>
      </p:sp>
      <p:sp>
        <p:nvSpPr>
          <p:cNvPr id="48" name="object 45"/>
          <p:cNvSpPr/>
          <p:nvPr/>
        </p:nvSpPr>
        <p:spPr>
          <a:xfrm>
            <a:off x="3360948" y="1258513"/>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ln w="10997">
            <a:solidFill>
              <a:srgbClr val="000000"/>
            </a:solidFill>
          </a:ln>
        </p:spPr>
        <p:txBody>
          <a:bodyPr wrap="square" lIns="0" tIns="0" rIns="0" bIns="0" rtlCol="0"/>
          <a:lstStyle/>
          <a:p>
            <a:endParaRPr dirty="0"/>
          </a:p>
        </p:txBody>
      </p:sp>
      <p:sp>
        <p:nvSpPr>
          <p:cNvPr id="49" name="object 46"/>
          <p:cNvSpPr/>
          <p:nvPr/>
        </p:nvSpPr>
        <p:spPr>
          <a:xfrm>
            <a:off x="3934521" y="1258513"/>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solidFill>
            <a:srgbClr val="FFFFFF"/>
          </a:solidFill>
        </p:spPr>
        <p:txBody>
          <a:bodyPr wrap="square" lIns="0" tIns="0" rIns="0" bIns="0" rtlCol="0"/>
          <a:lstStyle/>
          <a:p>
            <a:endParaRPr dirty="0"/>
          </a:p>
        </p:txBody>
      </p:sp>
      <p:sp>
        <p:nvSpPr>
          <p:cNvPr id="50" name="object 47"/>
          <p:cNvSpPr/>
          <p:nvPr/>
        </p:nvSpPr>
        <p:spPr>
          <a:xfrm>
            <a:off x="3934521" y="1258513"/>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ln w="10997">
            <a:solidFill>
              <a:srgbClr val="000000"/>
            </a:solidFill>
          </a:ln>
        </p:spPr>
        <p:txBody>
          <a:bodyPr wrap="square" lIns="0" tIns="0" rIns="0" bIns="0" rtlCol="0"/>
          <a:lstStyle/>
          <a:p>
            <a:endParaRPr dirty="0"/>
          </a:p>
        </p:txBody>
      </p:sp>
      <p:sp>
        <p:nvSpPr>
          <p:cNvPr id="51" name="object 48"/>
          <p:cNvSpPr/>
          <p:nvPr/>
        </p:nvSpPr>
        <p:spPr>
          <a:xfrm>
            <a:off x="4508095" y="1258513"/>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solidFill>
            <a:srgbClr val="FFFFFF"/>
          </a:solidFill>
        </p:spPr>
        <p:txBody>
          <a:bodyPr wrap="square" lIns="0" tIns="0" rIns="0" bIns="0" rtlCol="0"/>
          <a:lstStyle/>
          <a:p>
            <a:endParaRPr dirty="0"/>
          </a:p>
        </p:txBody>
      </p:sp>
      <p:sp>
        <p:nvSpPr>
          <p:cNvPr id="52" name="object 49"/>
          <p:cNvSpPr/>
          <p:nvPr/>
        </p:nvSpPr>
        <p:spPr>
          <a:xfrm>
            <a:off x="4508095" y="1258513"/>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ln w="10997">
            <a:solidFill>
              <a:srgbClr val="000000"/>
            </a:solidFill>
          </a:ln>
        </p:spPr>
        <p:txBody>
          <a:bodyPr wrap="square" lIns="0" tIns="0" rIns="0" bIns="0" rtlCol="0"/>
          <a:lstStyle/>
          <a:p>
            <a:endParaRPr dirty="0"/>
          </a:p>
        </p:txBody>
      </p:sp>
      <p:sp>
        <p:nvSpPr>
          <p:cNvPr id="53" name="object 50"/>
          <p:cNvSpPr/>
          <p:nvPr/>
        </p:nvSpPr>
        <p:spPr>
          <a:xfrm>
            <a:off x="5081668" y="1258513"/>
            <a:ext cx="442595" cy="685800"/>
          </a:xfrm>
          <a:custGeom>
            <a:avLst/>
            <a:gdLst/>
            <a:ahLst/>
            <a:cxnLst/>
            <a:rect l="l" t="t" r="r" b="b"/>
            <a:pathLst>
              <a:path w="442595" h="685800">
                <a:moveTo>
                  <a:pt x="0" y="685240"/>
                </a:moveTo>
                <a:lnTo>
                  <a:pt x="441984" y="685240"/>
                </a:lnTo>
                <a:lnTo>
                  <a:pt x="441984" y="0"/>
                </a:lnTo>
                <a:lnTo>
                  <a:pt x="0" y="0"/>
                </a:lnTo>
                <a:lnTo>
                  <a:pt x="0" y="685240"/>
                </a:lnTo>
                <a:close/>
              </a:path>
            </a:pathLst>
          </a:custGeom>
          <a:solidFill>
            <a:srgbClr val="FFFFFF"/>
          </a:solidFill>
        </p:spPr>
        <p:txBody>
          <a:bodyPr wrap="square" lIns="0" tIns="0" rIns="0" bIns="0" rtlCol="0"/>
          <a:lstStyle/>
          <a:p>
            <a:endParaRPr dirty="0"/>
          </a:p>
        </p:txBody>
      </p:sp>
      <p:sp>
        <p:nvSpPr>
          <p:cNvPr id="54" name="object 51"/>
          <p:cNvSpPr/>
          <p:nvPr/>
        </p:nvSpPr>
        <p:spPr>
          <a:xfrm>
            <a:off x="5081668" y="1258513"/>
            <a:ext cx="442595" cy="685800"/>
          </a:xfrm>
          <a:custGeom>
            <a:avLst/>
            <a:gdLst/>
            <a:ahLst/>
            <a:cxnLst/>
            <a:rect l="l" t="t" r="r" b="b"/>
            <a:pathLst>
              <a:path w="442595" h="685800">
                <a:moveTo>
                  <a:pt x="0" y="685240"/>
                </a:moveTo>
                <a:lnTo>
                  <a:pt x="441984" y="685240"/>
                </a:lnTo>
                <a:lnTo>
                  <a:pt x="441984" y="0"/>
                </a:lnTo>
                <a:lnTo>
                  <a:pt x="0" y="0"/>
                </a:lnTo>
                <a:lnTo>
                  <a:pt x="0" y="685240"/>
                </a:lnTo>
                <a:close/>
              </a:path>
            </a:pathLst>
          </a:custGeom>
          <a:ln w="10995">
            <a:solidFill>
              <a:srgbClr val="000000"/>
            </a:solidFill>
          </a:ln>
        </p:spPr>
        <p:txBody>
          <a:bodyPr wrap="square" lIns="0" tIns="0" rIns="0" bIns="0" rtlCol="0"/>
          <a:lstStyle/>
          <a:p>
            <a:endParaRPr dirty="0"/>
          </a:p>
        </p:txBody>
      </p:sp>
      <p:sp>
        <p:nvSpPr>
          <p:cNvPr id="55" name="object 52"/>
          <p:cNvSpPr/>
          <p:nvPr/>
        </p:nvSpPr>
        <p:spPr>
          <a:xfrm>
            <a:off x="5655241" y="1258513"/>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solidFill>
            <a:srgbClr val="FFFFFF"/>
          </a:solidFill>
        </p:spPr>
        <p:txBody>
          <a:bodyPr wrap="square" lIns="0" tIns="0" rIns="0" bIns="0" rtlCol="0"/>
          <a:lstStyle/>
          <a:p>
            <a:endParaRPr dirty="0"/>
          </a:p>
        </p:txBody>
      </p:sp>
      <p:sp>
        <p:nvSpPr>
          <p:cNvPr id="56" name="object 53"/>
          <p:cNvSpPr/>
          <p:nvPr/>
        </p:nvSpPr>
        <p:spPr>
          <a:xfrm>
            <a:off x="5655241" y="1258513"/>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ln w="10997">
            <a:solidFill>
              <a:srgbClr val="000000"/>
            </a:solidFill>
          </a:ln>
        </p:spPr>
        <p:txBody>
          <a:bodyPr wrap="square" lIns="0" tIns="0" rIns="0" bIns="0" rtlCol="0"/>
          <a:lstStyle/>
          <a:p>
            <a:endParaRPr dirty="0"/>
          </a:p>
        </p:txBody>
      </p:sp>
      <p:sp>
        <p:nvSpPr>
          <p:cNvPr id="57" name="object 54"/>
          <p:cNvSpPr/>
          <p:nvPr/>
        </p:nvSpPr>
        <p:spPr>
          <a:xfrm>
            <a:off x="6228815" y="1258513"/>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solidFill>
            <a:srgbClr val="FFFFFF"/>
          </a:solidFill>
        </p:spPr>
        <p:txBody>
          <a:bodyPr wrap="square" lIns="0" tIns="0" rIns="0" bIns="0" rtlCol="0"/>
          <a:lstStyle/>
          <a:p>
            <a:endParaRPr dirty="0"/>
          </a:p>
        </p:txBody>
      </p:sp>
      <p:sp>
        <p:nvSpPr>
          <p:cNvPr id="58" name="object 55"/>
          <p:cNvSpPr/>
          <p:nvPr/>
        </p:nvSpPr>
        <p:spPr>
          <a:xfrm>
            <a:off x="6228815" y="1258513"/>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ln w="10997">
            <a:solidFill>
              <a:srgbClr val="000000"/>
            </a:solidFill>
          </a:ln>
        </p:spPr>
        <p:txBody>
          <a:bodyPr wrap="square" lIns="0" tIns="0" rIns="0" bIns="0" rtlCol="0"/>
          <a:lstStyle/>
          <a:p>
            <a:endParaRPr dirty="0"/>
          </a:p>
        </p:txBody>
      </p:sp>
      <p:sp>
        <p:nvSpPr>
          <p:cNvPr id="59" name="object 56"/>
          <p:cNvSpPr/>
          <p:nvPr/>
        </p:nvSpPr>
        <p:spPr>
          <a:xfrm>
            <a:off x="6802388" y="1258513"/>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solidFill>
            <a:srgbClr val="FFFFFF"/>
          </a:solidFill>
        </p:spPr>
        <p:txBody>
          <a:bodyPr wrap="square" lIns="0" tIns="0" rIns="0" bIns="0" rtlCol="0"/>
          <a:lstStyle/>
          <a:p>
            <a:endParaRPr dirty="0"/>
          </a:p>
        </p:txBody>
      </p:sp>
      <p:sp>
        <p:nvSpPr>
          <p:cNvPr id="60" name="object 57"/>
          <p:cNvSpPr/>
          <p:nvPr/>
        </p:nvSpPr>
        <p:spPr>
          <a:xfrm>
            <a:off x="6802388" y="1258513"/>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ln w="10997">
            <a:solidFill>
              <a:srgbClr val="000000"/>
            </a:solidFill>
          </a:ln>
        </p:spPr>
        <p:txBody>
          <a:bodyPr wrap="square" lIns="0" tIns="0" rIns="0" bIns="0" rtlCol="0"/>
          <a:lstStyle/>
          <a:p>
            <a:endParaRPr dirty="0"/>
          </a:p>
        </p:txBody>
      </p:sp>
      <p:sp>
        <p:nvSpPr>
          <p:cNvPr id="61" name="object 58"/>
          <p:cNvSpPr/>
          <p:nvPr/>
        </p:nvSpPr>
        <p:spPr>
          <a:xfrm>
            <a:off x="7375961" y="1258513"/>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solidFill>
            <a:srgbClr val="FFFFFF"/>
          </a:solidFill>
        </p:spPr>
        <p:txBody>
          <a:bodyPr wrap="square" lIns="0" tIns="0" rIns="0" bIns="0" rtlCol="0"/>
          <a:lstStyle/>
          <a:p>
            <a:endParaRPr dirty="0"/>
          </a:p>
        </p:txBody>
      </p:sp>
      <p:sp>
        <p:nvSpPr>
          <p:cNvPr id="62" name="object 59"/>
          <p:cNvSpPr/>
          <p:nvPr/>
        </p:nvSpPr>
        <p:spPr>
          <a:xfrm>
            <a:off x="7375961" y="1258513"/>
            <a:ext cx="441325" cy="685800"/>
          </a:xfrm>
          <a:custGeom>
            <a:avLst/>
            <a:gdLst/>
            <a:ahLst/>
            <a:cxnLst/>
            <a:rect l="l" t="t" r="r" b="b"/>
            <a:pathLst>
              <a:path w="441325" h="685800">
                <a:moveTo>
                  <a:pt x="0" y="685240"/>
                </a:moveTo>
                <a:lnTo>
                  <a:pt x="441210" y="685240"/>
                </a:lnTo>
                <a:lnTo>
                  <a:pt x="441210" y="0"/>
                </a:lnTo>
                <a:lnTo>
                  <a:pt x="0" y="0"/>
                </a:lnTo>
                <a:lnTo>
                  <a:pt x="0" y="685240"/>
                </a:lnTo>
                <a:close/>
              </a:path>
            </a:pathLst>
          </a:custGeom>
          <a:ln w="10997">
            <a:solidFill>
              <a:srgbClr val="000000"/>
            </a:solidFill>
          </a:ln>
        </p:spPr>
        <p:txBody>
          <a:bodyPr wrap="square" lIns="0" tIns="0" rIns="0" bIns="0" rtlCol="0"/>
          <a:lstStyle/>
          <a:p>
            <a:endParaRPr dirty="0"/>
          </a:p>
        </p:txBody>
      </p:sp>
      <p:sp>
        <p:nvSpPr>
          <p:cNvPr id="63" name="object 60"/>
          <p:cNvSpPr/>
          <p:nvPr/>
        </p:nvSpPr>
        <p:spPr>
          <a:xfrm>
            <a:off x="1728470" y="1943754"/>
            <a:ext cx="617855" cy="1713230"/>
          </a:xfrm>
          <a:custGeom>
            <a:avLst/>
            <a:gdLst/>
            <a:ahLst/>
            <a:cxnLst/>
            <a:rect l="l" t="t" r="r" b="b"/>
            <a:pathLst>
              <a:path w="617855" h="1713229">
                <a:moveTo>
                  <a:pt x="0" y="0"/>
                </a:moveTo>
                <a:lnTo>
                  <a:pt x="617694" y="1713101"/>
                </a:lnTo>
              </a:path>
            </a:pathLst>
          </a:custGeom>
          <a:ln w="11369">
            <a:solidFill>
              <a:srgbClr val="000000"/>
            </a:solidFill>
          </a:ln>
        </p:spPr>
        <p:txBody>
          <a:bodyPr wrap="square" lIns="0" tIns="0" rIns="0" bIns="0" rtlCol="0"/>
          <a:lstStyle/>
          <a:p>
            <a:endParaRPr dirty="0"/>
          </a:p>
        </p:txBody>
      </p:sp>
      <p:sp>
        <p:nvSpPr>
          <p:cNvPr id="64" name="object 61"/>
          <p:cNvSpPr/>
          <p:nvPr/>
        </p:nvSpPr>
        <p:spPr>
          <a:xfrm>
            <a:off x="1728470" y="1943754"/>
            <a:ext cx="1235710" cy="1713230"/>
          </a:xfrm>
          <a:custGeom>
            <a:avLst/>
            <a:gdLst/>
            <a:ahLst/>
            <a:cxnLst/>
            <a:rect l="l" t="t" r="r" b="b"/>
            <a:pathLst>
              <a:path w="1235710" h="1713229">
                <a:moveTo>
                  <a:pt x="0" y="0"/>
                </a:moveTo>
                <a:lnTo>
                  <a:pt x="1235388" y="1713101"/>
                </a:lnTo>
              </a:path>
            </a:pathLst>
          </a:custGeom>
          <a:ln w="10894">
            <a:solidFill>
              <a:srgbClr val="000000"/>
            </a:solidFill>
          </a:ln>
        </p:spPr>
        <p:txBody>
          <a:bodyPr wrap="square" lIns="0" tIns="0" rIns="0" bIns="0" rtlCol="0"/>
          <a:lstStyle/>
          <a:p>
            <a:endParaRPr dirty="0"/>
          </a:p>
        </p:txBody>
      </p:sp>
      <p:sp>
        <p:nvSpPr>
          <p:cNvPr id="65" name="object 62"/>
          <p:cNvSpPr/>
          <p:nvPr/>
        </p:nvSpPr>
        <p:spPr>
          <a:xfrm>
            <a:off x="1728470" y="1943754"/>
            <a:ext cx="1853564" cy="1713230"/>
          </a:xfrm>
          <a:custGeom>
            <a:avLst/>
            <a:gdLst/>
            <a:ahLst/>
            <a:cxnLst/>
            <a:rect l="l" t="t" r="r" b="b"/>
            <a:pathLst>
              <a:path w="1853564" h="1713229">
                <a:moveTo>
                  <a:pt x="0" y="0"/>
                </a:moveTo>
                <a:lnTo>
                  <a:pt x="1853083" y="1713101"/>
                </a:lnTo>
              </a:path>
            </a:pathLst>
          </a:custGeom>
          <a:ln w="10481">
            <a:solidFill>
              <a:srgbClr val="000000"/>
            </a:solidFill>
          </a:ln>
        </p:spPr>
        <p:txBody>
          <a:bodyPr wrap="square" lIns="0" tIns="0" rIns="0" bIns="0" rtlCol="0"/>
          <a:lstStyle/>
          <a:p>
            <a:endParaRPr dirty="0"/>
          </a:p>
        </p:txBody>
      </p:sp>
      <p:sp>
        <p:nvSpPr>
          <p:cNvPr id="66" name="object 63"/>
          <p:cNvSpPr/>
          <p:nvPr/>
        </p:nvSpPr>
        <p:spPr>
          <a:xfrm>
            <a:off x="1728470" y="1943754"/>
            <a:ext cx="2426970" cy="1713230"/>
          </a:xfrm>
          <a:custGeom>
            <a:avLst/>
            <a:gdLst/>
            <a:ahLst/>
            <a:cxnLst/>
            <a:rect l="l" t="t" r="r" b="b"/>
            <a:pathLst>
              <a:path w="2426970" h="1713229">
                <a:moveTo>
                  <a:pt x="0" y="0"/>
                </a:moveTo>
                <a:lnTo>
                  <a:pt x="2426656" y="1713101"/>
                </a:lnTo>
              </a:path>
            </a:pathLst>
          </a:custGeom>
          <a:ln w="10213">
            <a:solidFill>
              <a:srgbClr val="000000"/>
            </a:solidFill>
          </a:ln>
        </p:spPr>
        <p:txBody>
          <a:bodyPr wrap="square" lIns="0" tIns="0" rIns="0" bIns="0" rtlCol="0"/>
          <a:lstStyle/>
          <a:p>
            <a:endParaRPr dirty="0"/>
          </a:p>
        </p:txBody>
      </p:sp>
      <p:sp>
        <p:nvSpPr>
          <p:cNvPr id="67" name="object 64"/>
          <p:cNvSpPr/>
          <p:nvPr/>
        </p:nvSpPr>
        <p:spPr>
          <a:xfrm>
            <a:off x="1728470" y="1943754"/>
            <a:ext cx="3000375" cy="1713230"/>
          </a:xfrm>
          <a:custGeom>
            <a:avLst/>
            <a:gdLst/>
            <a:ahLst/>
            <a:cxnLst/>
            <a:rect l="l" t="t" r="r" b="b"/>
            <a:pathLst>
              <a:path w="3000375" h="1713229">
                <a:moveTo>
                  <a:pt x="0" y="0"/>
                </a:moveTo>
                <a:lnTo>
                  <a:pt x="3000229" y="1713101"/>
                </a:lnTo>
              </a:path>
            </a:pathLst>
          </a:custGeom>
          <a:ln w="10031">
            <a:solidFill>
              <a:srgbClr val="000000"/>
            </a:solidFill>
          </a:ln>
        </p:spPr>
        <p:txBody>
          <a:bodyPr wrap="square" lIns="0" tIns="0" rIns="0" bIns="0" rtlCol="0"/>
          <a:lstStyle/>
          <a:p>
            <a:endParaRPr dirty="0"/>
          </a:p>
        </p:txBody>
      </p:sp>
      <p:sp>
        <p:nvSpPr>
          <p:cNvPr id="68" name="object 65"/>
          <p:cNvSpPr/>
          <p:nvPr/>
        </p:nvSpPr>
        <p:spPr>
          <a:xfrm>
            <a:off x="1728470" y="1943754"/>
            <a:ext cx="3575050" cy="1713230"/>
          </a:xfrm>
          <a:custGeom>
            <a:avLst/>
            <a:gdLst/>
            <a:ahLst/>
            <a:cxnLst/>
            <a:rect l="l" t="t" r="r" b="b"/>
            <a:pathLst>
              <a:path w="3575050" h="1713229">
                <a:moveTo>
                  <a:pt x="0" y="0"/>
                </a:moveTo>
                <a:lnTo>
                  <a:pt x="3574577" y="1713101"/>
                </a:lnTo>
              </a:path>
            </a:pathLst>
          </a:custGeom>
          <a:ln w="9908">
            <a:solidFill>
              <a:srgbClr val="000000"/>
            </a:solidFill>
          </a:ln>
        </p:spPr>
        <p:txBody>
          <a:bodyPr wrap="square" lIns="0" tIns="0" rIns="0" bIns="0" rtlCol="0"/>
          <a:lstStyle/>
          <a:p>
            <a:endParaRPr dirty="0"/>
          </a:p>
        </p:txBody>
      </p:sp>
      <p:sp>
        <p:nvSpPr>
          <p:cNvPr id="69" name="object 66"/>
          <p:cNvSpPr/>
          <p:nvPr/>
        </p:nvSpPr>
        <p:spPr>
          <a:xfrm>
            <a:off x="1728470" y="1943754"/>
            <a:ext cx="4147820" cy="1713230"/>
          </a:xfrm>
          <a:custGeom>
            <a:avLst/>
            <a:gdLst/>
            <a:ahLst/>
            <a:cxnLst/>
            <a:rect l="l" t="t" r="r" b="b"/>
            <a:pathLst>
              <a:path w="4147820" h="1713229">
                <a:moveTo>
                  <a:pt x="0" y="0"/>
                </a:moveTo>
                <a:lnTo>
                  <a:pt x="4147376" y="1713101"/>
                </a:lnTo>
              </a:path>
            </a:pathLst>
          </a:custGeom>
          <a:ln w="9822">
            <a:solidFill>
              <a:srgbClr val="000000"/>
            </a:solidFill>
          </a:ln>
        </p:spPr>
        <p:txBody>
          <a:bodyPr wrap="square" lIns="0" tIns="0" rIns="0" bIns="0" rtlCol="0"/>
          <a:lstStyle/>
          <a:p>
            <a:endParaRPr dirty="0"/>
          </a:p>
        </p:txBody>
      </p:sp>
      <p:sp>
        <p:nvSpPr>
          <p:cNvPr id="70" name="object 67"/>
          <p:cNvSpPr/>
          <p:nvPr/>
        </p:nvSpPr>
        <p:spPr>
          <a:xfrm>
            <a:off x="1728470" y="1943754"/>
            <a:ext cx="4721225" cy="1713230"/>
          </a:xfrm>
          <a:custGeom>
            <a:avLst/>
            <a:gdLst/>
            <a:ahLst/>
            <a:cxnLst/>
            <a:rect l="l" t="t" r="r" b="b"/>
            <a:pathLst>
              <a:path w="4721225" h="1713229">
                <a:moveTo>
                  <a:pt x="0" y="0"/>
                </a:moveTo>
                <a:lnTo>
                  <a:pt x="4720949" y="1713101"/>
                </a:lnTo>
              </a:path>
            </a:pathLst>
          </a:custGeom>
          <a:ln w="9760">
            <a:solidFill>
              <a:srgbClr val="000000"/>
            </a:solidFill>
          </a:ln>
        </p:spPr>
        <p:txBody>
          <a:bodyPr wrap="square" lIns="0" tIns="0" rIns="0" bIns="0" rtlCol="0"/>
          <a:lstStyle/>
          <a:p>
            <a:endParaRPr dirty="0"/>
          </a:p>
        </p:txBody>
      </p:sp>
      <p:sp>
        <p:nvSpPr>
          <p:cNvPr id="71" name="object 68"/>
          <p:cNvSpPr/>
          <p:nvPr/>
        </p:nvSpPr>
        <p:spPr>
          <a:xfrm>
            <a:off x="1728470" y="1943754"/>
            <a:ext cx="5294630" cy="1713230"/>
          </a:xfrm>
          <a:custGeom>
            <a:avLst/>
            <a:gdLst/>
            <a:ahLst/>
            <a:cxnLst/>
            <a:rect l="l" t="t" r="r" b="b"/>
            <a:pathLst>
              <a:path w="5294630" h="1713229">
                <a:moveTo>
                  <a:pt x="0" y="0"/>
                </a:moveTo>
                <a:lnTo>
                  <a:pt x="5294523" y="1713101"/>
                </a:lnTo>
              </a:path>
            </a:pathLst>
          </a:custGeom>
          <a:ln w="9715">
            <a:solidFill>
              <a:srgbClr val="000000"/>
            </a:solidFill>
          </a:ln>
        </p:spPr>
        <p:txBody>
          <a:bodyPr wrap="square" lIns="0" tIns="0" rIns="0" bIns="0" rtlCol="0"/>
          <a:lstStyle/>
          <a:p>
            <a:endParaRPr dirty="0"/>
          </a:p>
        </p:txBody>
      </p:sp>
      <p:sp>
        <p:nvSpPr>
          <p:cNvPr id="72" name="object 69"/>
          <p:cNvSpPr/>
          <p:nvPr/>
        </p:nvSpPr>
        <p:spPr>
          <a:xfrm>
            <a:off x="1728470" y="1943754"/>
            <a:ext cx="5868670" cy="1713230"/>
          </a:xfrm>
          <a:custGeom>
            <a:avLst/>
            <a:gdLst/>
            <a:ahLst/>
            <a:cxnLst/>
            <a:rect l="l" t="t" r="r" b="b"/>
            <a:pathLst>
              <a:path w="5868670" h="1713229">
                <a:moveTo>
                  <a:pt x="0" y="0"/>
                </a:moveTo>
                <a:lnTo>
                  <a:pt x="5868096" y="1713101"/>
                </a:lnTo>
              </a:path>
            </a:pathLst>
          </a:custGeom>
          <a:ln w="9681">
            <a:solidFill>
              <a:srgbClr val="000000"/>
            </a:solidFill>
          </a:ln>
        </p:spPr>
        <p:txBody>
          <a:bodyPr wrap="square" lIns="0" tIns="0" rIns="0" bIns="0" rtlCol="0"/>
          <a:lstStyle/>
          <a:p>
            <a:endParaRPr dirty="0"/>
          </a:p>
        </p:txBody>
      </p:sp>
      <p:sp>
        <p:nvSpPr>
          <p:cNvPr id="73" name="object 70"/>
          <p:cNvSpPr/>
          <p:nvPr/>
        </p:nvSpPr>
        <p:spPr>
          <a:xfrm>
            <a:off x="1728470" y="1943754"/>
            <a:ext cx="617855" cy="1713230"/>
          </a:xfrm>
          <a:custGeom>
            <a:avLst/>
            <a:gdLst/>
            <a:ahLst/>
            <a:cxnLst/>
            <a:rect l="l" t="t" r="r" b="b"/>
            <a:pathLst>
              <a:path w="617855" h="1713229">
                <a:moveTo>
                  <a:pt x="617694" y="0"/>
                </a:moveTo>
                <a:lnTo>
                  <a:pt x="0" y="1713101"/>
                </a:lnTo>
              </a:path>
            </a:pathLst>
          </a:custGeom>
          <a:ln w="11369">
            <a:solidFill>
              <a:srgbClr val="000000"/>
            </a:solidFill>
          </a:ln>
        </p:spPr>
        <p:txBody>
          <a:bodyPr wrap="square" lIns="0" tIns="0" rIns="0" bIns="0" rtlCol="0"/>
          <a:lstStyle/>
          <a:p>
            <a:endParaRPr dirty="0"/>
          </a:p>
        </p:txBody>
      </p:sp>
      <p:sp>
        <p:nvSpPr>
          <p:cNvPr id="74" name="object 71"/>
          <p:cNvSpPr/>
          <p:nvPr/>
        </p:nvSpPr>
        <p:spPr>
          <a:xfrm>
            <a:off x="2346164" y="1943754"/>
            <a:ext cx="617855" cy="1713230"/>
          </a:xfrm>
          <a:custGeom>
            <a:avLst/>
            <a:gdLst/>
            <a:ahLst/>
            <a:cxnLst/>
            <a:rect l="l" t="t" r="r" b="b"/>
            <a:pathLst>
              <a:path w="617855" h="1713229">
                <a:moveTo>
                  <a:pt x="0" y="0"/>
                </a:moveTo>
                <a:lnTo>
                  <a:pt x="617694" y="1713101"/>
                </a:lnTo>
              </a:path>
            </a:pathLst>
          </a:custGeom>
          <a:ln w="11369">
            <a:solidFill>
              <a:srgbClr val="000000"/>
            </a:solidFill>
          </a:ln>
        </p:spPr>
        <p:txBody>
          <a:bodyPr wrap="square" lIns="0" tIns="0" rIns="0" bIns="0" rtlCol="0"/>
          <a:lstStyle/>
          <a:p>
            <a:endParaRPr dirty="0"/>
          </a:p>
        </p:txBody>
      </p:sp>
      <p:sp>
        <p:nvSpPr>
          <p:cNvPr id="75" name="object 72"/>
          <p:cNvSpPr/>
          <p:nvPr/>
        </p:nvSpPr>
        <p:spPr>
          <a:xfrm>
            <a:off x="2346164" y="1943754"/>
            <a:ext cx="1235710" cy="1713230"/>
          </a:xfrm>
          <a:custGeom>
            <a:avLst/>
            <a:gdLst/>
            <a:ahLst/>
            <a:cxnLst/>
            <a:rect l="l" t="t" r="r" b="b"/>
            <a:pathLst>
              <a:path w="1235710" h="1713229">
                <a:moveTo>
                  <a:pt x="0" y="0"/>
                </a:moveTo>
                <a:lnTo>
                  <a:pt x="1235388" y="1713101"/>
                </a:lnTo>
              </a:path>
            </a:pathLst>
          </a:custGeom>
          <a:ln w="10894">
            <a:solidFill>
              <a:srgbClr val="000000"/>
            </a:solidFill>
          </a:ln>
        </p:spPr>
        <p:txBody>
          <a:bodyPr wrap="square" lIns="0" tIns="0" rIns="0" bIns="0" rtlCol="0"/>
          <a:lstStyle/>
          <a:p>
            <a:endParaRPr dirty="0"/>
          </a:p>
        </p:txBody>
      </p:sp>
      <p:sp>
        <p:nvSpPr>
          <p:cNvPr id="76" name="object 73"/>
          <p:cNvSpPr/>
          <p:nvPr/>
        </p:nvSpPr>
        <p:spPr>
          <a:xfrm>
            <a:off x="2346164" y="1943754"/>
            <a:ext cx="1809114" cy="1713230"/>
          </a:xfrm>
          <a:custGeom>
            <a:avLst/>
            <a:gdLst/>
            <a:ahLst/>
            <a:cxnLst/>
            <a:rect l="l" t="t" r="r" b="b"/>
            <a:pathLst>
              <a:path w="1809114" h="1713229">
                <a:moveTo>
                  <a:pt x="0" y="0"/>
                </a:moveTo>
                <a:lnTo>
                  <a:pt x="1808962" y="1713101"/>
                </a:lnTo>
              </a:path>
            </a:pathLst>
          </a:custGeom>
          <a:ln w="10507">
            <a:solidFill>
              <a:srgbClr val="000000"/>
            </a:solidFill>
          </a:ln>
        </p:spPr>
        <p:txBody>
          <a:bodyPr wrap="square" lIns="0" tIns="0" rIns="0" bIns="0" rtlCol="0"/>
          <a:lstStyle/>
          <a:p>
            <a:endParaRPr dirty="0"/>
          </a:p>
        </p:txBody>
      </p:sp>
      <p:sp>
        <p:nvSpPr>
          <p:cNvPr id="77" name="object 74"/>
          <p:cNvSpPr/>
          <p:nvPr/>
        </p:nvSpPr>
        <p:spPr>
          <a:xfrm>
            <a:off x="2346164" y="1943754"/>
            <a:ext cx="2383155" cy="1713230"/>
          </a:xfrm>
          <a:custGeom>
            <a:avLst/>
            <a:gdLst/>
            <a:ahLst/>
            <a:cxnLst/>
            <a:rect l="l" t="t" r="r" b="b"/>
            <a:pathLst>
              <a:path w="2383154" h="1713229">
                <a:moveTo>
                  <a:pt x="0" y="0"/>
                </a:moveTo>
                <a:lnTo>
                  <a:pt x="2382535" y="1713101"/>
                </a:lnTo>
              </a:path>
            </a:pathLst>
          </a:custGeom>
          <a:ln w="10230">
            <a:solidFill>
              <a:srgbClr val="000000"/>
            </a:solidFill>
          </a:ln>
        </p:spPr>
        <p:txBody>
          <a:bodyPr wrap="square" lIns="0" tIns="0" rIns="0" bIns="0" rtlCol="0"/>
          <a:lstStyle/>
          <a:p>
            <a:endParaRPr dirty="0"/>
          </a:p>
        </p:txBody>
      </p:sp>
      <p:sp>
        <p:nvSpPr>
          <p:cNvPr id="78" name="object 75"/>
          <p:cNvSpPr/>
          <p:nvPr/>
        </p:nvSpPr>
        <p:spPr>
          <a:xfrm>
            <a:off x="2346164" y="1943754"/>
            <a:ext cx="2957195" cy="1713230"/>
          </a:xfrm>
          <a:custGeom>
            <a:avLst/>
            <a:gdLst/>
            <a:ahLst/>
            <a:cxnLst/>
            <a:rect l="l" t="t" r="r" b="b"/>
            <a:pathLst>
              <a:path w="2957195" h="1713229">
                <a:moveTo>
                  <a:pt x="0" y="0"/>
                </a:moveTo>
                <a:lnTo>
                  <a:pt x="2956882" y="1713101"/>
                </a:lnTo>
              </a:path>
            </a:pathLst>
          </a:custGeom>
          <a:ln w="10043">
            <a:solidFill>
              <a:srgbClr val="000000"/>
            </a:solidFill>
          </a:ln>
        </p:spPr>
        <p:txBody>
          <a:bodyPr wrap="square" lIns="0" tIns="0" rIns="0" bIns="0" rtlCol="0"/>
          <a:lstStyle/>
          <a:p>
            <a:endParaRPr dirty="0"/>
          </a:p>
        </p:txBody>
      </p:sp>
      <p:sp>
        <p:nvSpPr>
          <p:cNvPr id="79" name="object 76"/>
          <p:cNvSpPr/>
          <p:nvPr/>
        </p:nvSpPr>
        <p:spPr>
          <a:xfrm>
            <a:off x="2346164" y="1943754"/>
            <a:ext cx="3529965" cy="1713230"/>
          </a:xfrm>
          <a:custGeom>
            <a:avLst/>
            <a:gdLst/>
            <a:ahLst/>
            <a:cxnLst/>
            <a:rect l="l" t="t" r="r" b="b"/>
            <a:pathLst>
              <a:path w="3529965" h="1713229">
                <a:moveTo>
                  <a:pt x="0" y="0"/>
                </a:moveTo>
                <a:lnTo>
                  <a:pt x="3529682" y="1713101"/>
                </a:lnTo>
              </a:path>
            </a:pathLst>
          </a:custGeom>
          <a:ln w="9916">
            <a:solidFill>
              <a:srgbClr val="000000"/>
            </a:solidFill>
          </a:ln>
        </p:spPr>
        <p:txBody>
          <a:bodyPr wrap="square" lIns="0" tIns="0" rIns="0" bIns="0" rtlCol="0"/>
          <a:lstStyle/>
          <a:p>
            <a:endParaRPr dirty="0"/>
          </a:p>
        </p:txBody>
      </p:sp>
      <p:sp>
        <p:nvSpPr>
          <p:cNvPr id="80" name="object 77"/>
          <p:cNvSpPr/>
          <p:nvPr/>
        </p:nvSpPr>
        <p:spPr>
          <a:xfrm>
            <a:off x="2346164" y="1943754"/>
            <a:ext cx="4103370" cy="1713230"/>
          </a:xfrm>
          <a:custGeom>
            <a:avLst/>
            <a:gdLst/>
            <a:ahLst/>
            <a:cxnLst/>
            <a:rect l="l" t="t" r="r" b="b"/>
            <a:pathLst>
              <a:path w="4103370" h="1713229">
                <a:moveTo>
                  <a:pt x="0" y="0"/>
                </a:moveTo>
                <a:lnTo>
                  <a:pt x="4103255" y="1713101"/>
                </a:lnTo>
              </a:path>
            </a:pathLst>
          </a:custGeom>
          <a:ln w="9827">
            <a:solidFill>
              <a:srgbClr val="000000"/>
            </a:solidFill>
          </a:ln>
        </p:spPr>
        <p:txBody>
          <a:bodyPr wrap="square" lIns="0" tIns="0" rIns="0" bIns="0" rtlCol="0"/>
          <a:lstStyle/>
          <a:p>
            <a:endParaRPr dirty="0"/>
          </a:p>
        </p:txBody>
      </p:sp>
      <p:sp>
        <p:nvSpPr>
          <p:cNvPr id="81" name="object 78"/>
          <p:cNvSpPr/>
          <p:nvPr/>
        </p:nvSpPr>
        <p:spPr>
          <a:xfrm>
            <a:off x="2346164" y="1943754"/>
            <a:ext cx="4677410" cy="1713230"/>
          </a:xfrm>
          <a:custGeom>
            <a:avLst/>
            <a:gdLst/>
            <a:ahLst/>
            <a:cxnLst/>
            <a:rect l="l" t="t" r="r" b="b"/>
            <a:pathLst>
              <a:path w="4677409" h="1713229">
                <a:moveTo>
                  <a:pt x="0" y="0"/>
                </a:moveTo>
                <a:lnTo>
                  <a:pt x="4676828" y="1713101"/>
                </a:lnTo>
              </a:path>
            </a:pathLst>
          </a:custGeom>
          <a:ln w="9764">
            <a:solidFill>
              <a:srgbClr val="000000"/>
            </a:solidFill>
          </a:ln>
        </p:spPr>
        <p:txBody>
          <a:bodyPr wrap="square" lIns="0" tIns="0" rIns="0" bIns="0" rtlCol="0"/>
          <a:lstStyle/>
          <a:p>
            <a:endParaRPr dirty="0"/>
          </a:p>
        </p:txBody>
      </p:sp>
      <p:sp>
        <p:nvSpPr>
          <p:cNvPr id="82" name="object 79"/>
          <p:cNvSpPr/>
          <p:nvPr/>
        </p:nvSpPr>
        <p:spPr>
          <a:xfrm>
            <a:off x="2346164" y="1943754"/>
            <a:ext cx="5250815" cy="1713230"/>
          </a:xfrm>
          <a:custGeom>
            <a:avLst/>
            <a:gdLst/>
            <a:ahLst/>
            <a:cxnLst/>
            <a:rect l="l" t="t" r="r" b="b"/>
            <a:pathLst>
              <a:path w="5250815" h="1713229">
                <a:moveTo>
                  <a:pt x="0" y="0"/>
                </a:moveTo>
                <a:lnTo>
                  <a:pt x="5250402" y="1713101"/>
                </a:lnTo>
              </a:path>
            </a:pathLst>
          </a:custGeom>
          <a:ln w="9718">
            <a:solidFill>
              <a:srgbClr val="000000"/>
            </a:solidFill>
          </a:ln>
        </p:spPr>
        <p:txBody>
          <a:bodyPr wrap="square" lIns="0" tIns="0" rIns="0" bIns="0" rtlCol="0"/>
          <a:lstStyle/>
          <a:p>
            <a:endParaRPr dirty="0"/>
          </a:p>
        </p:txBody>
      </p:sp>
      <p:sp>
        <p:nvSpPr>
          <p:cNvPr id="83" name="object 80"/>
          <p:cNvSpPr/>
          <p:nvPr/>
        </p:nvSpPr>
        <p:spPr>
          <a:xfrm>
            <a:off x="1728470" y="1943754"/>
            <a:ext cx="1235710" cy="1713230"/>
          </a:xfrm>
          <a:custGeom>
            <a:avLst/>
            <a:gdLst/>
            <a:ahLst/>
            <a:cxnLst/>
            <a:rect l="l" t="t" r="r" b="b"/>
            <a:pathLst>
              <a:path w="1235710" h="1713229">
                <a:moveTo>
                  <a:pt x="1235388" y="0"/>
                </a:moveTo>
                <a:lnTo>
                  <a:pt x="0" y="1713101"/>
                </a:lnTo>
              </a:path>
            </a:pathLst>
          </a:custGeom>
          <a:ln w="10894">
            <a:solidFill>
              <a:srgbClr val="000000"/>
            </a:solidFill>
          </a:ln>
        </p:spPr>
        <p:txBody>
          <a:bodyPr wrap="square" lIns="0" tIns="0" rIns="0" bIns="0" rtlCol="0"/>
          <a:lstStyle/>
          <a:p>
            <a:endParaRPr dirty="0"/>
          </a:p>
        </p:txBody>
      </p:sp>
      <p:sp>
        <p:nvSpPr>
          <p:cNvPr id="84" name="object 81"/>
          <p:cNvSpPr/>
          <p:nvPr/>
        </p:nvSpPr>
        <p:spPr>
          <a:xfrm>
            <a:off x="2346164" y="1943754"/>
            <a:ext cx="617855" cy="1713230"/>
          </a:xfrm>
          <a:custGeom>
            <a:avLst/>
            <a:gdLst/>
            <a:ahLst/>
            <a:cxnLst/>
            <a:rect l="l" t="t" r="r" b="b"/>
            <a:pathLst>
              <a:path w="617855" h="1713229">
                <a:moveTo>
                  <a:pt x="617694" y="0"/>
                </a:moveTo>
                <a:lnTo>
                  <a:pt x="0" y="1713101"/>
                </a:lnTo>
              </a:path>
            </a:pathLst>
          </a:custGeom>
          <a:ln w="11369">
            <a:solidFill>
              <a:srgbClr val="000000"/>
            </a:solidFill>
          </a:ln>
        </p:spPr>
        <p:txBody>
          <a:bodyPr wrap="square" lIns="0" tIns="0" rIns="0" bIns="0" rtlCol="0"/>
          <a:lstStyle/>
          <a:p>
            <a:endParaRPr dirty="0"/>
          </a:p>
        </p:txBody>
      </p:sp>
      <p:sp>
        <p:nvSpPr>
          <p:cNvPr id="85" name="object 82"/>
          <p:cNvSpPr/>
          <p:nvPr/>
        </p:nvSpPr>
        <p:spPr>
          <a:xfrm>
            <a:off x="2963859" y="1943754"/>
            <a:ext cx="617855" cy="1713230"/>
          </a:xfrm>
          <a:custGeom>
            <a:avLst/>
            <a:gdLst/>
            <a:ahLst/>
            <a:cxnLst/>
            <a:rect l="l" t="t" r="r" b="b"/>
            <a:pathLst>
              <a:path w="617854" h="1713229">
                <a:moveTo>
                  <a:pt x="0" y="0"/>
                </a:moveTo>
                <a:lnTo>
                  <a:pt x="617694" y="1713101"/>
                </a:lnTo>
              </a:path>
            </a:pathLst>
          </a:custGeom>
          <a:ln w="11369">
            <a:solidFill>
              <a:srgbClr val="000000"/>
            </a:solidFill>
          </a:ln>
        </p:spPr>
        <p:txBody>
          <a:bodyPr wrap="square" lIns="0" tIns="0" rIns="0" bIns="0" rtlCol="0"/>
          <a:lstStyle/>
          <a:p>
            <a:endParaRPr dirty="0"/>
          </a:p>
        </p:txBody>
      </p:sp>
      <p:sp>
        <p:nvSpPr>
          <p:cNvPr id="86" name="object 83"/>
          <p:cNvSpPr/>
          <p:nvPr/>
        </p:nvSpPr>
        <p:spPr>
          <a:xfrm>
            <a:off x="2963859" y="1943754"/>
            <a:ext cx="1191260" cy="1713230"/>
          </a:xfrm>
          <a:custGeom>
            <a:avLst/>
            <a:gdLst/>
            <a:ahLst/>
            <a:cxnLst/>
            <a:rect l="l" t="t" r="r" b="b"/>
            <a:pathLst>
              <a:path w="1191260" h="1713229">
                <a:moveTo>
                  <a:pt x="0" y="0"/>
                </a:moveTo>
                <a:lnTo>
                  <a:pt x="1191267" y="1713101"/>
                </a:lnTo>
              </a:path>
            </a:pathLst>
          </a:custGeom>
          <a:ln w="10928">
            <a:solidFill>
              <a:srgbClr val="000000"/>
            </a:solidFill>
          </a:ln>
        </p:spPr>
        <p:txBody>
          <a:bodyPr wrap="square" lIns="0" tIns="0" rIns="0" bIns="0" rtlCol="0"/>
          <a:lstStyle/>
          <a:p>
            <a:endParaRPr dirty="0"/>
          </a:p>
        </p:txBody>
      </p:sp>
      <p:sp>
        <p:nvSpPr>
          <p:cNvPr id="87" name="object 84"/>
          <p:cNvSpPr/>
          <p:nvPr/>
        </p:nvSpPr>
        <p:spPr>
          <a:xfrm>
            <a:off x="2963859" y="1943754"/>
            <a:ext cx="1765300" cy="1713230"/>
          </a:xfrm>
          <a:custGeom>
            <a:avLst/>
            <a:gdLst/>
            <a:ahLst/>
            <a:cxnLst/>
            <a:rect l="l" t="t" r="r" b="b"/>
            <a:pathLst>
              <a:path w="1765300" h="1713229">
                <a:moveTo>
                  <a:pt x="0" y="0"/>
                </a:moveTo>
                <a:lnTo>
                  <a:pt x="1764841" y="1713101"/>
                </a:lnTo>
              </a:path>
            </a:pathLst>
          </a:custGeom>
          <a:ln w="10532">
            <a:solidFill>
              <a:srgbClr val="000000"/>
            </a:solidFill>
          </a:ln>
        </p:spPr>
        <p:txBody>
          <a:bodyPr wrap="square" lIns="0" tIns="0" rIns="0" bIns="0" rtlCol="0"/>
          <a:lstStyle/>
          <a:p>
            <a:endParaRPr dirty="0"/>
          </a:p>
        </p:txBody>
      </p:sp>
      <p:sp>
        <p:nvSpPr>
          <p:cNvPr id="88" name="object 85"/>
          <p:cNvSpPr/>
          <p:nvPr/>
        </p:nvSpPr>
        <p:spPr>
          <a:xfrm>
            <a:off x="2963859" y="1943754"/>
            <a:ext cx="2339340" cy="1713230"/>
          </a:xfrm>
          <a:custGeom>
            <a:avLst/>
            <a:gdLst/>
            <a:ahLst/>
            <a:cxnLst/>
            <a:rect l="l" t="t" r="r" b="b"/>
            <a:pathLst>
              <a:path w="2339340" h="1713229">
                <a:moveTo>
                  <a:pt x="0" y="0"/>
                </a:moveTo>
                <a:lnTo>
                  <a:pt x="2339188" y="1713101"/>
                </a:lnTo>
              </a:path>
            </a:pathLst>
          </a:custGeom>
          <a:ln w="10248">
            <a:solidFill>
              <a:srgbClr val="000000"/>
            </a:solidFill>
          </a:ln>
        </p:spPr>
        <p:txBody>
          <a:bodyPr wrap="square" lIns="0" tIns="0" rIns="0" bIns="0" rtlCol="0"/>
          <a:lstStyle/>
          <a:p>
            <a:endParaRPr dirty="0"/>
          </a:p>
        </p:txBody>
      </p:sp>
      <p:sp>
        <p:nvSpPr>
          <p:cNvPr id="89" name="object 86"/>
          <p:cNvSpPr/>
          <p:nvPr/>
        </p:nvSpPr>
        <p:spPr>
          <a:xfrm>
            <a:off x="2963859" y="1943754"/>
            <a:ext cx="2912110" cy="1713230"/>
          </a:xfrm>
          <a:custGeom>
            <a:avLst/>
            <a:gdLst/>
            <a:ahLst/>
            <a:cxnLst/>
            <a:rect l="l" t="t" r="r" b="b"/>
            <a:pathLst>
              <a:path w="2912110" h="1713229">
                <a:moveTo>
                  <a:pt x="0" y="0"/>
                </a:moveTo>
                <a:lnTo>
                  <a:pt x="2911987" y="1713101"/>
                </a:lnTo>
              </a:path>
            </a:pathLst>
          </a:custGeom>
          <a:ln w="10055">
            <a:solidFill>
              <a:srgbClr val="000000"/>
            </a:solidFill>
          </a:ln>
        </p:spPr>
        <p:txBody>
          <a:bodyPr wrap="square" lIns="0" tIns="0" rIns="0" bIns="0" rtlCol="0"/>
          <a:lstStyle/>
          <a:p>
            <a:endParaRPr dirty="0"/>
          </a:p>
        </p:txBody>
      </p:sp>
      <p:sp>
        <p:nvSpPr>
          <p:cNvPr id="90" name="object 87"/>
          <p:cNvSpPr/>
          <p:nvPr/>
        </p:nvSpPr>
        <p:spPr>
          <a:xfrm>
            <a:off x="2963859" y="1943754"/>
            <a:ext cx="3486150" cy="1713230"/>
          </a:xfrm>
          <a:custGeom>
            <a:avLst/>
            <a:gdLst/>
            <a:ahLst/>
            <a:cxnLst/>
            <a:rect l="l" t="t" r="r" b="b"/>
            <a:pathLst>
              <a:path w="3486150" h="1713229">
                <a:moveTo>
                  <a:pt x="0" y="0"/>
                </a:moveTo>
                <a:lnTo>
                  <a:pt x="3485561" y="1713101"/>
                </a:lnTo>
              </a:path>
            </a:pathLst>
          </a:custGeom>
          <a:ln w="9924">
            <a:solidFill>
              <a:srgbClr val="000000"/>
            </a:solidFill>
          </a:ln>
        </p:spPr>
        <p:txBody>
          <a:bodyPr wrap="square" lIns="0" tIns="0" rIns="0" bIns="0" rtlCol="0"/>
          <a:lstStyle/>
          <a:p>
            <a:endParaRPr dirty="0"/>
          </a:p>
        </p:txBody>
      </p:sp>
      <p:sp>
        <p:nvSpPr>
          <p:cNvPr id="91" name="object 88"/>
          <p:cNvSpPr/>
          <p:nvPr/>
        </p:nvSpPr>
        <p:spPr>
          <a:xfrm>
            <a:off x="2963859" y="1943754"/>
            <a:ext cx="4059554" cy="1713230"/>
          </a:xfrm>
          <a:custGeom>
            <a:avLst/>
            <a:gdLst/>
            <a:ahLst/>
            <a:cxnLst/>
            <a:rect l="l" t="t" r="r" b="b"/>
            <a:pathLst>
              <a:path w="4059554" h="1713229">
                <a:moveTo>
                  <a:pt x="0" y="0"/>
                </a:moveTo>
                <a:lnTo>
                  <a:pt x="4059134" y="1713101"/>
                </a:lnTo>
              </a:path>
            </a:pathLst>
          </a:custGeom>
          <a:ln w="9833">
            <a:solidFill>
              <a:srgbClr val="000000"/>
            </a:solidFill>
          </a:ln>
        </p:spPr>
        <p:txBody>
          <a:bodyPr wrap="square" lIns="0" tIns="0" rIns="0" bIns="0" rtlCol="0"/>
          <a:lstStyle/>
          <a:p>
            <a:endParaRPr dirty="0"/>
          </a:p>
        </p:txBody>
      </p:sp>
      <p:sp>
        <p:nvSpPr>
          <p:cNvPr id="92" name="object 89"/>
          <p:cNvSpPr/>
          <p:nvPr/>
        </p:nvSpPr>
        <p:spPr>
          <a:xfrm>
            <a:off x="2963859" y="1943754"/>
            <a:ext cx="4632960" cy="1713230"/>
          </a:xfrm>
          <a:custGeom>
            <a:avLst/>
            <a:gdLst/>
            <a:ahLst/>
            <a:cxnLst/>
            <a:rect l="l" t="t" r="r" b="b"/>
            <a:pathLst>
              <a:path w="4632959" h="1713229">
                <a:moveTo>
                  <a:pt x="0" y="0"/>
                </a:moveTo>
                <a:lnTo>
                  <a:pt x="4632707" y="1713101"/>
                </a:lnTo>
              </a:path>
            </a:pathLst>
          </a:custGeom>
          <a:ln w="9769">
            <a:solidFill>
              <a:srgbClr val="000000"/>
            </a:solidFill>
          </a:ln>
        </p:spPr>
        <p:txBody>
          <a:bodyPr wrap="square" lIns="0" tIns="0" rIns="0" bIns="0" rtlCol="0"/>
          <a:lstStyle/>
          <a:p>
            <a:endParaRPr dirty="0"/>
          </a:p>
        </p:txBody>
      </p:sp>
      <p:sp>
        <p:nvSpPr>
          <p:cNvPr id="93" name="object 90"/>
          <p:cNvSpPr/>
          <p:nvPr/>
        </p:nvSpPr>
        <p:spPr>
          <a:xfrm>
            <a:off x="1728470" y="1943754"/>
            <a:ext cx="1853564" cy="1713230"/>
          </a:xfrm>
          <a:custGeom>
            <a:avLst/>
            <a:gdLst/>
            <a:ahLst/>
            <a:cxnLst/>
            <a:rect l="l" t="t" r="r" b="b"/>
            <a:pathLst>
              <a:path w="1853564" h="1713229">
                <a:moveTo>
                  <a:pt x="1853083" y="0"/>
                </a:moveTo>
                <a:lnTo>
                  <a:pt x="0" y="1713101"/>
                </a:lnTo>
              </a:path>
            </a:pathLst>
          </a:custGeom>
          <a:ln w="10481">
            <a:solidFill>
              <a:srgbClr val="000000"/>
            </a:solidFill>
          </a:ln>
        </p:spPr>
        <p:txBody>
          <a:bodyPr wrap="square" lIns="0" tIns="0" rIns="0" bIns="0" rtlCol="0"/>
          <a:lstStyle/>
          <a:p>
            <a:endParaRPr dirty="0"/>
          </a:p>
        </p:txBody>
      </p:sp>
      <p:sp>
        <p:nvSpPr>
          <p:cNvPr id="94" name="object 91"/>
          <p:cNvSpPr/>
          <p:nvPr/>
        </p:nvSpPr>
        <p:spPr>
          <a:xfrm>
            <a:off x="2346164" y="1943754"/>
            <a:ext cx="1235710" cy="1713230"/>
          </a:xfrm>
          <a:custGeom>
            <a:avLst/>
            <a:gdLst/>
            <a:ahLst/>
            <a:cxnLst/>
            <a:rect l="l" t="t" r="r" b="b"/>
            <a:pathLst>
              <a:path w="1235710" h="1713229">
                <a:moveTo>
                  <a:pt x="1235388" y="0"/>
                </a:moveTo>
                <a:lnTo>
                  <a:pt x="0" y="1713101"/>
                </a:lnTo>
              </a:path>
            </a:pathLst>
          </a:custGeom>
          <a:ln w="10894">
            <a:solidFill>
              <a:srgbClr val="000000"/>
            </a:solidFill>
          </a:ln>
        </p:spPr>
        <p:txBody>
          <a:bodyPr wrap="square" lIns="0" tIns="0" rIns="0" bIns="0" rtlCol="0"/>
          <a:lstStyle/>
          <a:p>
            <a:endParaRPr dirty="0"/>
          </a:p>
        </p:txBody>
      </p:sp>
      <p:sp>
        <p:nvSpPr>
          <p:cNvPr id="95" name="object 92"/>
          <p:cNvSpPr/>
          <p:nvPr/>
        </p:nvSpPr>
        <p:spPr>
          <a:xfrm>
            <a:off x="2963859" y="1943754"/>
            <a:ext cx="617855" cy="1713230"/>
          </a:xfrm>
          <a:custGeom>
            <a:avLst/>
            <a:gdLst/>
            <a:ahLst/>
            <a:cxnLst/>
            <a:rect l="l" t="t" r="r" b="b"/>
            <a:pathLst>
              <a:path w="617854" h="1713229">
                <a:moveTo>
                  <a:pt x="617694" y="0"/>
                </a:moveTo>
                <a:lnTo>
                  <a:pt x="0" y="1713101"/>
                </a:lnTo>
              </a:path>
            </a:pathLst>
          </a:custGeom>
          <a:ln w="11369">
            <a:solidFill>
              <a:srgbClr val="000000"/>
            </a:solidFill>
          </a:ln>
        </p:spPr>
        <p:txBody>
          <a:bodyPr wrap="square" lIns="0" tIns="0" rIns="0" bIns="0" rtlCol="0"/>
          <a:lstStyle/>
          <a:p>
            <a:endParaRPr dirty="0"/>
          </a:p>
        </p:txBody>
      </p:sp>
      <p:sp>
        <p:nvSpPr>
          <p:cNvPr id="96" name="object 93"/>
          <p:cNvSpPr/>
          <p:nvPr/>
        </p:nvSpPr>
        <p:spPr>
          <a:xfrm>
            <a:off x="3581553" y="1943754"/>
            <a:ext cx="574040" cy="1713230"/>
          </a:xfrm>
          <a:custGeom>
            <a:avLst/>
            <a:gdLst/>
            <a:ahLst/>
            <a:cxnLst/>
            <a:rect l="l" t="t" r="r" b="b"/>
            <a:pathLst>
              <a:path w="574039" h="1713229">
                <a:moveTo>
                  <a:pt x="0" y="0"/>
                </a:moveTo>
                <a:lnTo>
                  <a:pt x="573573" y="1713101"/>
                </a:lnTo>
              </a:path>
            </a:pathLst>
          </a:custGeom>
          <a:ln w="11399">
            <a:solidFill>
              <a:srgbClr val="000000"/>
            </a:solidFill>
          </a:ln>
        </p:spPr>
        <p:txBody>
          <a:bodyPr wrap="square" lIns="0" tIns="0" rIns="0" bIns="0" rtlCol="0"/>
          <a:lstStyle/>
          <a:p>
            <a:endParaRPr dirty="0"/>
          </a:p>
        </p:txBody>
      </p:sp>
      <p:sp>
        <p:nvSpPr>
          <p:cNvPr id="97" name="object 94"/>
          <p:cNvSpPr/>
          <p:nvPr/>
        </p:nvSpPr>
        <p:spPr>
          <a:xfrm>
            <a:off x="3581553" y="1943754"/>
            <a:ext cx="1147445" cy="1713230"/>
          </a:xfrm>
          <a:custGeom>
            <a:avLst/>
            <a:gdLst/>
            <a:ahLst/>
            <a:cxnLst/>
            <a:rect l="l" t="t" r="r" b="b"/>
            <a:pathLst>
              <a:path w="1147445" h="1713229">
                <a:moveTo>
                  <a:pt x="0" y="0"/>
                </a:moveTo>
                <a:lnTo>
                  <a:pt x="1147146" y="1713101"/>
                </a:lnTo>
              </a:path>
            </a:pathLst>
          </a:custGeom>
          <a:ln w="10962">
            <a:solidFill>
              <a:srgbClr val="000000"/>
            </a:solidFill>
          </a:ln>
        </p:spPr>
        <p:txBody>
          <a:bodyPr wrap="square" lIns="0" tIns="0" rIns="0" bIns="0" rtlCol="0"/>
          <a:lstStyle/>
          <a:p>
            <a:endParaRPr dirty="0"/>
          </a:p>
        </p:txBody>
      </p:sp>
      <p:sp>
        <p:nvSpPr>
          <p:cNvPr id="98" name="object 95"/>
          <p:cNvSpPr/>
          <p:nvPr/>
        </p:nvSpPr>
        <p:spPr>
          <a:xfrm>
            <a:off x="3581553" y="1943754"/>
            <a:ext cx="1721485" cy="1713230"/>
          </a:xfrm>
          <a:custGeom>
            <a:avLst/>
            <a:gdLst/>
            <a:ahLst/>
            <a:cxnLst/>
            <a:rect l="l" t="t" r="r" b="b"/>
            <a:pathLst>
              <a:path w="1721485" h="1713229">
                <a:moveTo>
                  <a:pt x="0" y="0"/>
                </a:moveTo>
                <a:lnTo>
                  <a:pt x="1721494" y="1713101"/>
                </a:lnTo>
              </a:path>
            </a:pathLst>
          </a:custGeom>
          <a:ln w="10558">
            <a:solidFill>
              <a:srgbClr val="000000"/>
            </a:solidFill>
          </a:ln>
        </p:spPr>
        <p:txBody>
          <a:bodyPr wrap="square" lIns="0" tIns="0" rIns="0" bIns="0" rtlCol="0"/>
          <a:lstStyle/>
          <a:p>
            <a:endParaRPr dirty="0"/>
          </a:p>
        </p:txBody>
      </p:sp>
      <p:sp>
        <p:nvSpPr>
          <p:cNvPr id="99" name="object 96"/>
          <p:cNvSpPr/>
          <p:nvPr/>
        </p:nvSpPr>
        <p:spPr>
          <a:xfrm>
            <a:off x="3581553" y="1943754"/>
            <a:ext cx="2294890" cy="1713230"/>
          </a:xfrm>
          <a:custGeom>
            <a:avLst/>
            <a:gdLst/>
            <a:ahLst/>
            <a:cxnLst/>
            <a:rect l="l" t="t" r="r" b="b"/>
            <a:pathLst>
              <a:path w="2294890" h="1713229">
                <a:moveTo>
                  <a:pt x="0" y="0"/>
                </a:moveTo>
                <a:lnTo>
                  <a:pt x="2294293" y="1713101"/>
                </a:lnTo>
              </a:path>
            </a:pathLst>
          </a:custGeom>
          <a:ln w="10266">
            <a:solidFill>
              <a:srgbClr val="000000"/>
            </a:solidFill>
          </a:ln>
        </p:spPr>
        <p:txBody>
          <a:bodyPr wrap="square" lIns="0" tIns="0" rIns="0" bIns="0" rtlCol="0"/>
          <a:lstStyle/>
          <a:p>
            <a:endParaRPr dirty="0"/>
          </a:p>
        </p:txBody>
      </p:sp>
      <p:sp>
        <p:nvSpPr>
          <p:cNvPr id="100" name="object 97"/>
          <p:cNvSpPr/>
          <p:nvPr/>
        </p:nvSpPr>
        <p:spPr>
          <a:xfrm>
            <a:off x="3581553" y="1943754"/>
            <a:ext cx="2868295" cy="1713230"/>
          </a:xfrm>
          <a:custGeom>
            <a:avLst/>
            <a:gdLst/>
            <a:ahLst/>
            <a:cxnLst/>
            <a:rect l="l" t="t" r="r" b="b"/>
            <a:pathLst>
              <a:path w="2868295" h="1713229">
                <a:moveTo>
                  <a:pt x="0" y="0"/>
                </a:moveTo>
                <a:lnTo>
                  <a:pt x="2867866" y="1713101"/>
                </a:lnTo>
              </a:path>
            </a:pathLst>
          </a:custGeom>
          <a:ln w="10067">
            <a:solidFill>
              <a:srgbClr val="000000"/>
            </a:solidFill>
          </a:ln>
        </p:spPr>
        <p:txBody>
          <a:bodyPr wrap="square" lIns="0" tIns="0" rIns="0" bIns="0" rtlCol="0"/>
          <a:lstStyle/>
          <a:p>
            <a:endParaRPr dirty="0"/>
          </a:p>
        </p:txBody>
      </p:sp>
      <p:sp>
        <p:nvSpPr>
          <p:cNvPr id="101" name="object 98"/>
          <p:cNvSpPr/>
          <p:nvPr/>
        </p:nvSpPr>
        <p:spPr>
          <a:xfrm>
            <a:off x="3581553" y="1943754"/>
            <a:ext cx="3441700" cy="1713230"/>
          </a:xfrm>
          <a:custGeom>
            <a:avLst/>
            <a:gdLst/>
            <a:ahLst/>
            <a:cxnLst/>
            <a:rect l="l" t="t" r="r" b="b"/>
            <a:pathLst>
              <a:path w="3441700" h="1713229">
                <a:moveTo>
                  <a:pt x="0" y="0"/>
                </a:moveTo>
                <a:lnTo>
                  <a:pt x="3441440" y="1713101"/>
                </a:lnTo>
              </a:path>
            </a:pathLst>
          </a:custGeom>
          <a:ln w="9932">
            <a:solidFill>
              <a:srgbClr val="000000"/>
            </a:solidFill>
          </a:ln>
        </p:spPr>
        <p:txBody>
          <a:bodyPr wrap="square" lIns="0" tIns="0" rIns="0" bIns="0" rtlCol="0"/>
          <a:lstStyle/>
          <a:p>
            <a:endParaRPr dirty="0"/>
          </a:p>
        </p:txBody>
      </p:sp>
      <p:sp>
        <p:nvSpPr>
          <p:cNvPr id="102" name="object 99"/>
          <p:cNvSpPr/>
          <p:nvPr/>
        </p:nvSpPr>
        <p:spPr>
          <a:xfrm>
            <a:off x="3581553" y="1943754"/>
            <a:ext cx="4015104" cy="1713230"/>
          </a:xfrm>
          <a:custGeom>
            <a:avLst/>
            <a:gdLst/>
            <a:ahLst/>
            <a:cxnLst/>
            <a:rect l="l" t="t" r="r" b="b"/>
            <a:pathLst>
              <a:path w="4015104" h="1713229">
                <a:moveTo>
                  <a:pt x="0" y="0"/>
                </a:moveTo>
                <a:lnTo>
                  <a:pt x="4015013" y="1713101"/>
                </a:lnTo>
              </a:path>
            </a:pathLst>
          </a:custGeom>
          <a:ln w="9839">
            <a:solidFill>
              <a:srgbClr val="000000"/>
            </a:solidFill>
          </a:ln>
        </p:spPr>
        <p:txBody>
          <a:bodyPr wrap="square" lIns="0" tIns="0" rIns="0" bIns="0" rtlCol="0"/>
          <a:lstStyle/>
          <a:p>
            <a:endParaRPr dirty="0"/>
          </a:p>
        </p:txBody>
      </p:sp>
      <p:sp>
        <p:nvSpPr>
          <p:cNvPr id="103" name="object 100"/>
          <p:cNvSpPr/>
          <p:nvPr/>
        </p:nvSpPr>
        <p:spPr>
          <a:xfrm>
            <a:off x="1728470" y="1943754"/>
            <a:ext cx="2426970" cy="1713230"/>
          </a:xfrm>
          <a:custGeom>
            <a:avLst/>
            <a:gdLst/>
            <a:ahLst/>
            <a:cxnLst/>
            <a:rect l="l" t="t" r="r" b="b"/>
            <a:pathLst>
              <a:path w="2426970" h="1713229">
                <a:moveTo>
                  <a:pt x="2426656" y="0"/>
                </a:moveTo>
                <a:lnTo>
                  <a:pt x="0" y="1713101"/>
                </a:lnTo>
              </a:path>
            </a:pathLst>
          </a:custGeom>
          <a:ln w="10213">
            <a:solidFill>
              <a:srgbClr val="000000"/>
            </a:solidFill>
          </a:ln>
        </p:spPr>
        <p:txBody>
          <a:bodyPr wrap="square" lIns="0" tIns="0" rIns="0" bIns="0" rtlCol="0"/>
          <a:lstStyle/>
          <a:p>
            <a:endParaRPr dirty="0"/>
          </a:p>
        </p:txBody>
      </p:sp>
      <p:sp>
        <p:nvSpPr>
          <p:cNvPr id="104" name="object 101"/>
          <p:cNvSpPr/>
          <p:nvPr/>
        </p:nvSpPr>
        <p:spPr>
          <a:xfrm>
            <a:off x="2346164" y="1943754"/>
            <a:ext cx="1809114" cy="1713230"/>
          </a:xfrm>
          <a:custGeom>
            <a:avLst/>
            <a:gdLst/>
            <a:ahLst/>
            <a:cxnLst/>
            <a:rect l="l" t="t" r="r" b="b"/>
            <a:pathLst>
              <a:path w="1809114" h="1713229">
                <a:moveTo>
                  <a:pt x="1808962" y="0"/>
                </a:moveTo>
                <a:lnTo>
                  <a:pt x="0" y="1713101"/>
                </a:lnTo>
              </a:path>
            </a:pathLst>
          </a:custGeom>
          <a:ln w="10507">
            <a:solidFill>
              <a:srgbClr val="000000"/>
            </a:solidFill>
          </a:ln>
        </p:spPr>
        <p:txBody>
          <a:bodyPr wrap="square" lIns="0" tIns="0" rIns="0" bIns="0" rtlCol="0"/>
          <a:lstStyle/>
          <a:p>
            <a:endParaRPr dirty="0"/>
          </a:p>
        </p:txBody>
      </p:sp>
      <p:sp>
        <p:nvSpPr>
          <p:cNvPr id="105" name="object 102"/>
          <p:cNvSpPr/>
          <p:nvPr/>
        </p:nvSpPr>
        <p:spPr>
          <a:xfrm>
            <a:off x="2963859" y="1943754"/>
            <a:ext cx="1191260" cy="1713230"/>
          </a:xfrm>
          <a:custGeom>
            <a:avLst/>
            <a:gdLst/>
            <a:ahLst/>
            <a:cxnLst/>
            <a:rect l="l" t="t" r="r" b="b"/>
            <a:pathLst>
              <a:path w="1191260" h="1713229">
                <a:moveTo>
                  <a:pt x="1191267" y="0"/>
                </a:moveTo>
                <a:lnTo>
                  <a:pt x="0" y="1713101"/>
                </a:lnTo>
              </a:path>
            </a:pathLst>
          </a:custGeom>
          <a:ln w="10928">
            <a:solidFill>
              <a:srgbClr val="000000"/>
            </a:solidFill>
          </a:ln>
        </p:spPr>
        <p:txBody>
          <a:bodyPr wrap="square" lIns="0" tIns="0" rIns="0" bIns="0" rtlCol="0"/>
          <a:lstStyle/>
          <a:p>
            <a:endParaRPr dirty="0"/>
          </a:p>
        </p:txBody>
      </p:sp>
      <p:sp>
        <p:nvSpPr>
          <p:cNvPr id="106" name="object 103"/>
          <p:cNvSpPr/>
          <p:nvPr/>
        </p:nvSpPr>
        <p:spPr>
          <a:xfrm>
            <a:off x="3581553" y="1943754"/>
            <a:ext cx="574040" cy="1713230"/>
          </a:xfrm>
          <a:custGeom>
            <a:avLst/>
            <a:gdLst/>
            <a:ahLst/>
            <a:cxnLst/>
            <a:rect l="l" t="t" r="r" b="b"/>
            <a:pathLst>
              <a:path w="574039" h="1713229">
                <a:moveTo>
                  <a:pt x="573573" y="0"/>
                </a:moveTo>
                <a:lnTo>
                  <a:pt x="0" y="1713101"/>
                </a:lnTo>
              </a:path>
            </a:pathLst>
          </a:custGeom>
          <a:ln w="11399">
            <a:solidFill>
              <a:srgbClr val="000000"/>
            </a:solidFill>
          </a:ln>
        </p:spPr>
        <p:txBody>
          <a:bodyPr wrap="square" lIns="0" tIns="0" rIns="0" bIns="0" rtlCol="0"/>
          <a:lstStyle/>
          <a:p>
            <a:endParaRPr dirty="0"/>
          </a:p>
        </p:txBody>
      </p:sp>
      <p:sp>
        <p:nvSpPr>
          <p:cNvPr id="107" name="object 104"/>
          <p:cNvSpPr/>
          <p:nvPr/>
        </p:nvSpPr>
        <p:spPr>
          <a:xfrm>
            <a:off x="4155126" y="1943754"/>
            <a:ext cx="574040" cy="1713230"/>
          </a:xfrm>
          <a:custGeom>
            <a:avLst/>
            <a:gdLst/>
            <a:ahLst/>
            <a:cxnLst/>
            <a:rect l="l" t="t" r="r" b="b"/>
            <a:pathLst>
              <a:path w="574039" h="1713229">
                <a:moveTo>
                  <a:pt x="0" y="0"/>
                </a:moveTo>
                <a:lnTo>
                  <a:pt x="573573" y="1713101"/>
                </a:lnTo>
              </a:path>
            </a:pathLst>
          </a:custGeom>
          <a:ln w="11399">
            <a:solidFill>
              <a:srgbClr val="000000"/>
            </a:solidFill>
          </a:ln>
        </p:spPr>
        <p:txBody>
          <a:bodyPr wrap="square" lIns="0" tIns="0" rIns="0" bIns="0" rtlCol="0"/>
          <a:lstStyle/>
          <a:p>
            <a:endParaRPr dirty="0"/>
          </a:p>
        </p:txBody>
      </p:sp>
      <p:sp>
        <p:nvSpPr>
          <p:cNvPr id="108" name="object 105"/>
          <p:cNvSpPr/>
          <p:nvPr/>
        </p:nvSpPr>
        <p:spPr>
          <a:xfrm>
            <a:off x="4155126" y="1943754"/>
            <a:ext cx="1148080" cy="1713230"/>
          </a:xfrm>
          <a:custGeom>
            <a:avLst/>
            <a:gdLst/>
            <a:ahLst/>
            <a:cxnLst/>
            <a:rect l="l" t="t" r="r" b="b"/>
            <a:pathLst>
              <a:path w="1148079" h="1713229">
                <a:moveTo>
                  <a:pt x="0" y="0"/>
                </a:moveTo>
                <a:lnTo>
                  <a:pt x="1147920" y="1713101"/>
                </a:lnTo>
              </a:path>
            </a:pathLst>
          </a:custGeom>
          <a:ln w="10962">
            <a:solidFill>
              <a:srgbClr val="000000"/>
            </a:solidFill>
          </a:ln>
        </p:spPr>
        <p:txBody>
          <a:bodyPr wrap="square" lIns="0" tIns="0" rIns="0" bIns="0" rtlCol="0"/>
          <a:lstStyle/>
          <a:p>
            <a:endParaRPr dirty="0"/>
          </a:p>
        </p:txBody>
      </p:sp>
      <p:sp>
        <p:nvSpPr>
          <p:cNvPr id="109" name="object 106"/>
          <p:cNvSpPr/>
          <p:nvPr/>
        </p:nvSpPr>
        <p:spPr>
          <a:xfrm>
            <a:off x="4155126" y="1943754"/>
            <a:ext cx="1720850" cy="1713230"/>
          </a:xfrm>
          <a:custGeom>
            <a:avLst/>
            <a:gdLst/>
            <a:ahLst/>
            <a:cxnLst/>
            <a:rect l="l" t="t" r="r" b="b"/>
            <a:pathLst>
              <a:path w="1720850" h="1713229">
                <a:moveTo>
                  <a:pt x="0" y="0"/>
                </a:moveTo>
                <a:lnTo>
                  <a:pt x="1720720" y="1713101"/>
                </a:lnTo>
              </a:path>
            </a:pathLst>
          </a:custGeom>
          <a:ln w="10559">
            <a:solidFill>
              <a:srgbClr val="000000"/>
            </a:solidFill>
          </a:ln>
        </p:spPr>
        <p:txBody>
          <a:bodyPr wrap="square" lIns="0" tIns="0" rIns="0" bIns="0" rtlCol="0"/>
          <a:lstStyle/>
          <a:p>
            <a:endParaRPr dirty="0"/>
          </a:p>
        </p:txBody>
      </p:sp>
      <p:sp>
        <p:nvSpPr>
          <p:cNvPr id="110" name="object 107"/>
          <p:cNvSpPr/>
          <p:nvPr/>
        </p:nvSpPr>
        <p:spPr>
          <a:xfrm>
            <a:off x="4155126" y="1943754"/>
            <a:ext cx="2294890" cy="1713230"/>
          </a:xfrm>
          <a:custGeom>
            <a:avLst/>
            <a:gdLst/>
            <a:ahLst/>
            <a:cxnLst/>
            <a:rect l="l" t="t" r="r" b="b"/>
            <a:pathLst>
              <a:path w="2294890" h="1713229">
                <a:moveTo>
                  <a:pt x="0" y="0"/>
                </a:moveTo>
                <a:lnTo>
                  <a:pt x="2294293" y="1713101"/>
                </a:lnTo>
              </a:path>
            </a:pathLst>
          </a:custGeom>
          <a:ln w="10266">
            <a:solidFill>
              <a:srgbClr val="000000"/>
            </a:solidFill>
          </a:ln>
        </p:spPr>
        <p:txBody>
          <a:bodyPr wrap="square" lIns="0" tIns="0" rIns="0" bIns="0" rtlCol="0"/>
          <a:lstStyle/>
          <a:p>
            <a:endParaRPr dirty="0"/>
          </a:p>
        </p:txBody>
      </p:sp>
      <p:sp>
        <p:nvSpPr>
          <p:cNvPr id="111" name="object 108"/>
          <p:cNvSpPr/>
          <p:nvPr/>
        </p:nvSpPr>
        <p:spPr>
          <a:xfrm>
            <a:off x="4155126" y="1943754"/>
            <a:ext cx="2868295" cy="1713230"/>
          </a:xfrm>
          <a:custGeom>
            <a:avLst/>
            <a:gdLst/>
            <a:ahLst/>
            <a:cxnLst/>
            <a:rect l="l" t="t" r="r" b="b"/>
            <a:pathLst>
              <a:path w="2868295" h="1713229">
                <a:moveTo>
                  <a:pt x="0" y="0"/>
                </a:moveTo>
                <a:lnTo>
                  <a:pt x="2867866" y="1713101"/>
                </a:lnTo>
              </a:path>
            </a:pathLst>
          </a:custGeom>
          <a:ln w="10067">
            <a:solidFill>
              <a:srgbClr val="000000"/>
            </a:solidFill>
          </a:ln>
        </p:spPr>
        <p:txBody>
          <a:bodyPr wrap="square" lIns="0" tIns="0" rIns="0" bIns="0" rtlCol="0"/>
          <a:lstStyle/>
          <a:p>
            <a:endParaRPr dirty="0"/>
          </a:p>
        </p:txBody>
      </p:sp>
      <p:sp>
        <p:nvSpPr>
          <p:cNvPr id="112" name="object 109"/>
          <p:cNvSpPr/>
          <p:nvPr/>
        </p:nvSpPr>
        <p:spPr>
          <a:xfrm>
            <a:off x="4155126" y="1943754"/>
            <a:ext cx="3441700" cy="1713230"/>
          </a:xfrm>
          <a:custGeom>
            <a:avLst/>
            <a:gdLst/>
            <a:ahLst/>
            <a:cxnLst/>
            <a:rect l="l" t="t" r="r" b="b"/>
            <a:pathLst>
              <a:path w="3441700" h="1713229">
                <a:moveTo>
                  <a:pt x="0" y="0"/>
                </a:moveTo>
                <a:lnTo>
                  <a:pt x="3441440" y="1713101"/>
                </a:lnTo>
              </a:path>
            </a:pathLst>
          </a:custGeom>
          <a:ln w="9932">
            <a:solidFill>
              <a:srgbClr val="000000"/>
            </a:solidFill>
          </a:ln>
        </p:spPr>
        <p:txBody>
          <a:bodyPr wrap="square" lIns="0" tIns="0" rIns="0" bIns="0" rtlCol="0"/>
          <a:lstStyle/>
          <a:p>
            <a:endParaRPr dirty="0"/>
          </a:p>
        </p:txBody>
      </p:sp>
      <p:sp>
        <p:nvSpPr>
          <p:cNvPr id="113" name="object 110"/>
          <p:cNvSpPr/>
          <p:nvPr/>
        </p:nvSpPr>
        <p:spPr>
          <a:xfrm>
            <a:off x="1728470" y="1943754"/>
            <a:ext cx="3000375" cy="1713230"/>
          </a:xfrm>
          <a:custGeom>
            <a:avLst/>
            <a:gdLst/>
            <a:ahLst/>
            <a:cxnLst/>
            <a:rect l="l" t="t" r="r" b="b"/>
            <a:pathLst>
              <a:path w="3000375" h="1713229">
                <a:moveTo>
                  <a:pt x="3000229" y="0"/>
                </a:moveTo>
                <a:lnTo>
                  <a:pt x="0" y="1713101"/>
                </a:lnTo>
              </a:path>
            </a:pathLst>
          </a:custGeom>
          <a:ln w="10031">
            <a:solidFill>
              <a:srgbClr val="000000"/>
            </a:solidFill>
          </a:ln>
        </p:spPr>
        <p:txBody>
          <a:bodyPr wrap="square" lIns="0" tIns="0" rIns="0" bIns="0" rtlCol="0"/>
          <a:lstStyle/>
          <a:p>
            <a:endParaRPr dirty="0"/>
          </a:p>
        </p:txBody>
      </p:sp>
      <p:sp>
        <p:nvSpPr>
          <p:cNvPr id="114" name="object 111"/>
          <p:cNvSpPr/>
          <p:nvPr/>
        </p:nvSpPr>
        <p:spPr>
          <a:xfrm>
            <a:off x="2346164" y="1943754"/>
            <a:ext cx="2383155" cy="1713230"/>
          </a:xfrm>
          <a:custGeom>
            <a:avLst/>
            <a:gdLst/>
            <a:ahLst/>
            <a:cxnLst/>
            <a:rect l="l" t="t" r="r" b="b"/>
            <a:pathLst>
              <a:path w="2383154" h="1713229">
                <a:moveTo>
                  <a:pt x="2382535" y="0"/>
                </a:moveTo>
                <a:lnTo>
                  <a:pt x="0" y="1713101"/>
                </a:lnTo>
              </a:path>
            </a:pathLst>
          </a:custGeom>
          <a:ln w="10230">
            <a:solidFill>
              <a:srgbClr val="000000"/>
            </a:solidFill>
          </a:ln>
        </p:spPr>
        <p:txBody>
          <a:bodyPr wrap="square" lIns="0" tIns="0" rIns="0" bIns="0" rtlCol="0"/>
          <a:lstStyle/>
          <a:p>
            <a:endParaRPr dirty="0"/>
          </a:p>
        </p:txBody>
      </p:sp>
      <p:sp>
        <p:nvSpPr>
          <p:cNvPr id="115" name="object 112"/>
          <p:cNvSpPr/>
          <p:nvPr/>
        </p:nvSpPr>
        <p:spPr>
          <a:xfrm>
            <a:off x="2963859" y="1943754"/>
            <a:ext cx="1765300" cy="1713230"/>
          </a:xfrm>
          <a:custGeom>
            <a:avLst/>
            <a:gdLst/>
            <a:ahLst/>
            <a:cxnLst/>
            <a:rect l="l" t="t" r="r" b="b"/>
            <a:pathLst>
              <a:path w="1765300" h="1713229">
                <a:moveTo>
                  <a:pt x="1764841" y="0"/>
                </a:moveTo>
                <a:lnTo>
                  <a:pt x="0" y="1713101"/>
                </a:lnTo>
              </a:path>
            </a:pathLst>
          </a:custGeom>
          <a:ln w="10532">
            <a:solidFill>
              <a:srgbClr val="000000"/>
            </a:solidFill>
          </a:ln>
        </p:spPr>
        <p:txBody>
          <a:bodyPr wrap="square" lIns="0" tIns="0" rIns="0" bIns="0" rtlCol="0"/>
          <a:lstStyle/>
          <a:p>
            <a:endParaRPr dirty="0"/>
          </a:p>
        </p:txBody>
      </p:sp>
      <p:sp>
        <p:nvSpPr>
          <p:cNvPr id="116" name="object 113"/>
          <p:cNvSpPr/>
          <p:nvPr/>
        </p:nvSpPr>
        <p:spPr>
          <a:xfrm>
            <a:off x="3581553" y="1943754"/>
            <a:ext cx="1147445" cy="1713230"/>
          </a:xfrm>
          <a:custGeom>
            <a:avLst/>
            <a:gdLst/>
            <a:ahLst/>
            <a:cxnLst/>
            <a:rect l="l" t="t" r="r" b="b"/>
            <a:pathLst>
              <a:path w="1147445" h="1713229">
                <a:moveTo>
                  <a:pt x="1147146" y="0"/>
                </a:moveTo>
                <a:lnTo>
                  <a:pt x="0" y="1713101"/>
                </a:lnTo>
              </a:path>
            </a:pathLst>
          </a:custGeom>
          <a:ln w="10962">
            <a:solidFill>
              <a:srgbClr val="000000"/>
            </a:solidFill>
          </a:ln>
        </p:spPr>
        <p:txBody>
          <a:bodyPr wrap="square" lIns="0" tIns="0" rIns="0" bIns="0" rtlCol="0"/>
          <a:lstStyle/>
          <a:p>
            <a:endParaRPr dirty="0"/>
          </a:p>
        </p:txBody>
      </p:sp>
      <p:sp>
        <p:nvSpPr>
          <p:cNvPr id="117" name="object 114"/>
          <p:cNvSpPr/>
          <p:nvPr/>
        </p:nvSpPr>
        <p:spPr>
          <a:xfrm>
            <a:off x="4155126" y="1943754"/>
            <a:ext cx="574040" cy="1713230"/>
          </a:xfrm>
          <a:custGeom>
            <a:avLst/>
            <a:gdLst/>
            <a:ahLst/>
            <a:cxnLst/>
            <a:rect l="l" t="t" r="r" b="b"/>
            <a:pathLst>
              <a:path w="574039" h="1713229">
                <a:moveTo>
                  <a:pt x="573573" y="0"/>
                </a:moveTo>
                <a:lnTo>
                  <a:pt x="0" y="1713101"/>
                </a:lnTo>
              </a:path>
            </a:pathLst>
          </a:custGeom>
          <a:ln w="11399">
            <a:solidFill>
              <a:srgbClr val="000000"/>
            </a:solidFill>
          </a:ln>
        </p:spPr>
        <p:txBody>
          <a:bodyPr wrap="square" lIns="0" tIns="0" rIns="0" bIns="0" rtlCol="0"/>
          <a:lstStyle/>
          <a:p>
            <a:endParaRPr dirty="0"/>
          </a:p>
        </p:txBody>
      </p:sp>
      <p:sp>
        <p:nvSpPr>
          <p:cNvPr id="118" name="object 115"/>
          <p:cNvSpPr/>
          <p:nvPr/>
        </p:nvSpPr>
        <p:spPr>
          <a:xfrm>
            <a:off x="4728700" y="1943754"/>
            <a:ext cx="574675" cy="1713230"/>
          </a:xfrm>
          <a:custGeom>
            <a:avLst/>
            <a:gdLst/>
            <a:ahLst/>
            <a:cxnLst/>
            <a:rect l="l" t="t" r="r" b="b"/>
            <a:pathLst>
              <a:path w="574675" h="1713229">
                <a:moveTo>
                  <a:pt x="0" y="0"/>
                </a:moveTo>
                <a:lnTo>
                  <a:pt x="574347" y="1713101"/>
                </a:lnTo>
              </a:path>
            </a:pathLst>
          </a:custGeom>
          <a:ln w="11399">
            <a:solidFill>
              <a:srgbClr val="000000"/>
            </a:solidFill>
          </a:ln>
        </p:spPr>
        <p:txBody>
          <a:bodyPr wrap="square" lIns="0" tIns="0" rIns="0" bIns="0" rtlCol="0"/>
          <a:lstStyle/>
          <a:p>
            <a:endParaRPr dirty="0"/>
          </a:p>
        </p:txBody>
      </p:sp>
      <p:sp>
        <p:nvSpPr>
          <p:cNvPr id="119" name="object 116"/>
          <p:cNvSpPr/>
          <p:nvPr/>
        </p:nvSpPr>
        <p:spPr>
          <a:xfrm>
            <a:off x="4728700" y="1943754"/>
            <a:ext cx="1147445" cy="1713230"/>
          </a:xfrm>
          <a:custGeom>
            <a:avLst/>
            <a:gdLst/>
            <a:ahLst/>
            <a:cxnLst/>
            <a:rect l="l" t="t" r="r" b="b"/>
            <a:pathLst>
              <a:path w="1147445" h="1713229">
                <a:moveTo>
                  <a:pt x="0" y="0"/>
                </a:moveTo>
                <a:lnTo>
                  <a:pt x="1147146" y="1713101"/>
                </a:lnTo>
              </a:path>
            </a:pathLst>
          </a:custGeom>
          <a:ln w="10962">
            <a:solidFill>
              <a:srgbClr val="000000"/>
            </a:solidFill>
          </a:ln>
        </p:spPr>
        <p:txBody>
          <a:bodyPr wrap="square" lIns="0" tIns="0" rIns="0" bIns="0" rtlCol="0"/>
          <a:lstStyle/>
          <a:p>
            <a:endParaRPr dirty="0"/>
          </a:p>
        </p:txBody>
      </p:sp>
      <p:sp>
        <p:nvSpPr>
          <p:cNvPr id="120" name="object 117"/>
          <p:cNvSpPr/>
          <p:nvPr/>
        </p:nvSpPr>
        <p:spPr>
          <a:xfrm>
            <a:off x="4728700" y="1943754"/>
            <a:ext cx="1720850" cy="1713230"/>
          </a:xfrm>
          <a:custGeom>
            <a:avLst/>
            <a:gdLst/>
            <a:ahLst/>
            <a:cxnLst/>
            <a:rect l="l" t="t" r="r" b="b"/>
            <a:pathLst>
              <a:path w="1720850" h="1713229">
                <a:moveTo>
                  <a:pt x="0" y="0"/>
                </a:moveTo>
                <a:lnTo>
                  <a:pt x="1720720" y="1713101"/>
                </a:lnTo>
              </a:path>
            </a:pathLst>
          </a:custGeom>
          <a:ln w="10559">
            <a:solidFill>
              <a:srgbClr val="000000"/>
            </a:solidFill>
          </a:ln>
        </p:spPr>
        <p:txBody>
          <a:bodyPr wrap="square" lIns="0" tIns="0" rIns="0" bIns="0" rtlCol="0"/>
          <a:lstStyle/>
          <a:p>
            <a:endParaRPr dirty="0"/>
          </a:p>
        </p:txBody>
      </p:sp>
      <p:sp>
        <p:nvSpPr>
          <p:cNvPr id="121" name="object 118"/>
          <p:cNvSpPr/>
          <p:nvPr/>
        </p:nvSpPr>
        <p:spPr>
          <a:xfrm>
            <a:off x="4728700" y="1943754"/>
            <a:ext cx="2294890" cy="1713230"/>
          </a:xfrm>
          <a:custGeom>
            <a:avLst/>
            <a:gdLst/>
            <a:ahLst/>
            <a:cxnLst/>
            <a:rect l="l" t="t" r="r" b="b"/>
            <a:pathLst>
              <a:path w="2294890" h="1713229">
                <a:moveTo>
                  <a:pt x="0" y="0"/>
                </a:moveTo>
                <a:lnTo>
                  <a:pt x="2294293" y="1713101"/>
                </a:lnTo>
              </a:path>
            </a:pathLst>
          </a:custGeom>
          <a:ln w="10266">
            <a:solidFill>
              <a:srgbClr val="000000"/>
            </a:solidFill>
          </a:ln>
        </p:spPr>
        <p:txBody>
          <a:bodyPr wrap="square" lIns="0" tIns="0" rIns="0" bIns="0" rtlCol="0"/>
          <a:lstStyle/>
          <a:p>
            <a:endParaRPr dirty="0"/>
          </a:p>
        </p:txBody>
      </p:sp>
      <p:sp>
        <p:nvSpPr>
          <p:cNvPr id="122" name="object 119"/>
          <p:cNvSpPr/>
          <p:nvPr/>
        </p:nvSpPr>
        <p:spPr>
          <a:xfrm>
            <a:off x="4728700" y="1943754"/>
            <a:ext cx="2868295" cy="1713230"/>
          </a:xfrm>
          <a:custGeom>
            <a:avLst/>
            <a:gdLst/>
            <a:ahLst/>
            <a:cxnLst/>
            <a:rect l="l" t="t" r="r" b="b"/>
            <a:pathLst>
              <a:path w="2868295" h="1713229">
                <a:moveTo>
                  <a:pt x="0" y="0"/>
                </a:moveTo>
                <a:lnTo>
                  <a:pt x="2867866" y="1713101"/>
                </a:lnTo>
              </a:path>
            </a:pathLst>
          </a:custGeom>
          <a:ln w="10067">
            <a:solidFill>
              <a:srgbClr val="000000"/>
            </a:solidFill>
          </a:ln>
        </p:spPr>
        <p:txBody>
          <a:bodyPr wrap="square" lIns="0" tIns="0" rIns="0" bIns="0" rtlCol="0"/>
          <a:lstStyle/>
          <a:p>
            <a:endParaRPr dirty="0"/>
          </a:p>
        </p:txBody>
      </p:sp>
      <p:sp>
        <p:nvSpPr>
          <p:cNvPr id="123" name="object 120"/>
          <p:cNvSpPr/>
          <p:nvPr/>
        </p:nvSpPr>
        <p:spPr>
          <a:xfrm>
            <a:off x="1728470" y="1943754"/>
            <a:ext cx="3575050" cy="1713230"/>
          </a:xfrm>
          <a:custGeom>
            <a:avLst/>
            <a:gdLst/>
            <a:ahLst/>
            <a:cxnLst/>
            <a:rect l="l" t="t" r="r" b="b"/>
            <a:pathLst>
              <a:path w="3575050" h="1713229">
                <a:moveTo>
                  <a:pt x="3574577" y="0"/>
                </a:moveTo>
                <a:lnTo>
                  <a:pt x="0" y="1713101"/>
                </a:lnTo>
              </a:path>
            </a:pathLst>
          </a:custGeom>
          <a:ln w="9908">
            <a:solidFill>
              <a:srgbClr val="000000"/>
            </a:solidFill>
          </a:ln>
        </p:spPr>
        <p:txBody>
          <a:bodyPr wrap="square" lIns="0" tIns="0" rIns="0" bIns="0" rtlCol="0"/>
          <a:lstStyle/>
          <a:p>
            <a:endParaRPr dirty="0"/>
          </a:p>
        </p:txBody>
      </p:sp>
      <p:sp>
        <p:nvSpPr>
          <p:cNvPr id="124" name="object 121"/>
          <p:cNvSpPr/>
          <p:nvPr/>
        </p:nvSpPr>
        <p:spPr>
          <a:xfrm>
            <a:off x="2346164" y="1943754"/>
            <a:ext cx="2957195" cy="1713230"/>
          </a:xfrm>
          <a:custGeom>
            <a:avLst/>
            <a:gdLst/>
            <a:ahLst/>
            <a:cxnLst/>
            <a:rect l="l" t="t" r="r" b="b"/>
            <a:pathLst>
              <a:path w="2957195" h="1713229">
                <a:moveTo>
                  <a:pt x="2956882" y="0"/>
                </a:moveTo>
                <a:lnTo>
                  <a:pt x="0" y="1713101"/>
                </a:lnTo>
              </a:path>
            </a:pathLst>
          </a:custGeom>
          <a:ln w="10043">
            <a:solidFill>
              <a:srgbClr val="000000"/>
            </a:solidFill>
          </a:ln>
        </p:spPr>
        <p:txBody>
          <a:bodyPr wrap="square" lIns="0" tIns="0" rIns="0" bIns="0" rtlCol="0"/>
          <a:lstStyle/>
          <a:p>
            <a:endParaRPr dirty="0"/>
          </a:p>
        </p:txBody>
      </p:sp>
      <p:sp>
        <p:nvSpPr>
          <p:cNvPr id="125" name="object 122"/>
          <p:cNvSpPr/>
          <p:nvPr/>
        </p:nvSpPr>
        <p:spPr>
          <a:xfrm>
            <a:off x="2963859" y="1943754"/>
            <a:ext cx="2339340" cy="1713230"/>
          </a:xfrm>
          <a:custGeom>
            <a:avLst/>
            <a:gdLst/>
            <a:ahLst/>
            <a:cxnLst/>
            <a:rect l="l" t="t" r="r" b="b"/>
            <a:pathLst>
              <a:path w="2339340" h="1713229">
                <a:moveTo>
                  <a:pt x="2339188" y="0"/>
                </a:moveTo>
                <a:lnTo>
                  <a:pt x="0" y="1713101"/>
                </a:lnTo>
              </a:path>
            </a:pathLst>
          </a:custGeom>
          <a:ln w="10248">
            <a:solidFill>
              <a:srgbClr val="000000"/>
            </a:solidFill>
          </a:ln>
        </p:spPr>
        <p:txBody>
          <a:bodyPr wrap="square" lIns="0" tIns="0" rIns="0" bIns="0" rtlCol="0"/>
          <a:lstStyle/>
          <a:p>
            <a:endParaRPr dirty="0"/>
          </a:p>
        </p:txBody>
      </p:sp>
      <p:sp>
        <p:nvSpPr>
          <p:cNvPr id="126" name="object 123"/>
          <p:cNvSpPr/>
          <p:nvPr/>
        </p:nvSpPr>
        <p:spPr>
          <a:xfrm>
            <a:off x="3581553" y="1943754"/>
            <a:ext cx="1721485" cy="1713230"/>
          </a:xfrm>
          <a:custGeom>
            <a:avLst/>
            <a:gdLst/>
            <a:ahLst/>
            <a:cxnLst/>
            <a:rect l="l" t="t" r="r" b="b"/>
            <a:pathLst>
              <a:path w="1721485" h="1713229">
                <a:moveTo>
                  <a:pt x="1721494" y="0"/>
                </a:moveTo>
                <a:lnTo>
                  <a:pt x="0" y="1713101"/>
                </a:lnTo>
              </a:path>
            </a:pathLst>
          </a:custGeom>
          <a:ln w="10558">
            <a:solidFill>
              <a:srgbClr val="000000"/>
            </a:solidFill>
          </a:ln>
        </p:spPr>
        <p:txBody>
          <a:bodyPr wrap="square" lIns="0" tIns="0" rIns="0" bIns="0" rtlCol="0"/>
          <a:lstStyle/>
          <a:p>
            <a:endParaRPr dirty="0"/>
          </a:p>
        </p:txBody>
      </p:sp>
      <p:sp>
        <p:nvSpPr>
          <p:cNvPr id="127" name="object 124"/>
          <p:cNvSpPr/>
          <p:nvPr/>
        </p:nvSpPr>
        <p:spPr>
          <a:xfrm>
            <a:off x="4155126" y="1943754"/>
            <a:ext cx="1148080" cy="1713230"/>
          </a:xfrm>
          <a:custGeom>
            <a:avLst/>
            <a:gdLst/>
            <a:ahLst/>
            <a:cxnLst/>
            <a:rect l="l" t="t" r="r" b="b"/>
            <a:pathLst>
              <a:path w="1148079" h="1713229">
                <a:moveTo>
                  <a:pt x="1147920" y="0"/>
                </a:moveTo>
                <a:lnTo>
                  <a:pt x="0" y="1713101"/>
                </a:lnTo>
              </a:path>
            </a:pathLst>
          </a:custGeom>
          <a:ln w="10962">
            <a:solidFill>
              <a:srgbClr val="000000"/>
            </a:solidFill>
          </a:ln>
        </p:spPr>
        <p:txBody>
          <a:bodyPr wrap="square" lIns="0" tIns="0" rIns="0" bIns="0" rtlCol="0"/>
          <a:lstStyle/>
          <a:p>
            <a:endParaRPr dirty="0"/>
          </a:p>
        </p:txBody>
      </p:sp>
      <p:sp>
        <p:nvSpPr>
          <p:cNvPr id="128" name="object 125"/>
          <p:cNvSpPr/>
          <p:nvPr/>
        </p:nvSpPr>
        <p:spPr>
          <a:xfrm>
            <a:off x="4728700" y="1943754"/>
            <a:ext cx="574675" cy="1713230"/>
          </a:xfrm>
          <a:custGeom>
            <a:avLst/>
            <a:gdLst/>
            <a:ahLst/>
            <a:cxnLst/>
            <a:rect l="l" t="t" r="r" b="b"/>
            <a:pathLst>
              <a:path w="574675" h="1713229">
                <a:moveTo>
                  <a:pt x="574347" y="0"/>
                </a:moveTo>
                <a:lnTo>
                  <a:pt x="0" y="1713101"/>
                </a:lnTo>
              </a:path>
            </a:pathLst>
          </a:custGeom>
          <a:ln w="11399">
            <a:solidFill>
              <a:srgbClr val="000000"/>
            </a:solidFill>
          </a:ln>
        </p:spPr>
        <p:txBody>
          <a:bodyPr wrap="square" lIns="0" tIns="0" rIns="0" bIns="0" rtlCol="0"/>
          <a:lstStyle/>
          <a:p>
            <a:endParaRPr dirty="0"/>
          </a:p>
        </p:txBody>
      </p:sp>
      <p:sp>
        <p:nvSpPr>
          <p:cNvPr id="129" name="object 126"/>
          <p:cNvSpPr/>
          <p:nvPr/>
        </p:nvSpPr>
        <p:spPr>
          <a:xfrm>
            <a:off x="5303047" y="1943754"/>
            <a:ext cx="573405" cy="1713230"/>
          </a:xfrm>
          <a:custGeom>
            <a:avLst/>
            <a:gdLst/>
            <a:ahLst/>
            <a:cxnLst/>
            <a:rect l="l" t="t" r="r" b="b"/>
            <a:pathLst>
              <a:path w="573404" h="1713229">
                <a:moveTo>
                  <a:pt x="0" y="0"/>
                </a:moveTo>
                <a:lnTo>
                  <a:pt x="572799" y="1713101"/>
                </a:lnTo>
              </a:path>
            </a:pathLst>
          </a:custGeom>
          <a:ln w="11400">
            <a:solidFill>
              <a:srgbClr val="000000"/>
            </a:solidFill>
          </a:ln>
        </p:spPr>
        <p:txBody>
          <a:bodyPr wrap="square" lIns="0" tIns="0" rIns="0" bIns="0" rtlCol="0"/>
          <a:lstStyle/>
          <a:p>
            <a:endParaRPr dirty="0"/>
          </a:p>
        </p:txBody>
      </p:sp>
      <p:sp>
        <p:nvSpPr>
          <p:cNvPr id="130" name="object 127"/>
          <p:cNvSpPr/>
          <p:nvPr/>
        </p:nvSpPr>
        <p:spPr>
          <a:xfrm>
            <a:off x="5303047" y="1943754"/>
            <a:ext cx="1146810" cy="1713230"/>
          </a:xfrm>
          <a:custGeom>
            <a:avLst/>
            <a:gdLst/>
            <a:ahLst/>
            <a:cxnLst/>
            <a:rect l="l" t="t" r="r" b="b"/>
            <a:pathLst>
              <a:path w="1146810" h="1713229">
                <a:moveTo>
                  <a:pt x="0" y="0"/>
                </a:moveTo>
                <a:lnTo>
                  <a:pt x="1146372" y="1713101"/>
                </a:lnTo>
              </a:path>
            </a:pathLst>
          </a:custGeom>
          <a:ln w="10963">
            <a:solidFill>
              <a:srgbClr val="000000"/>
            </a:solidFill>
          </a:ln>
        </p:spPr>
        <p:txBody>
          <a:bodyPr wrap="square" lIns="0" tIns="0" rIns="0" bIns="0" rtlCol="0"/>
          <a:lstStyle/>
          <a:p>
            <a:endParaRPr dirty="0"/>
          </a:p>
        </p:txBody>
      </p:sp>
      <p:sp>
        <p:nvSpPr>
          <p:cNvPr id="131" name="object 128"/>
          <p:cNvSpPr/>
          <p:nvPr/>
        </p:nvSpPr>
        <p:spPr>
          <a:xfrm>
            <a:off x="5303047" y="1943754"/>
            <a:ext cx="1720214" cy="1713230"/>
          </a:xfrm>
          <a:custGeom>
            <a:avLst/>
            <a:gdLst/>
            <a:ahLst/>
            <a:cxnLst/>
            <a:rect l="l" t="t" r="r" b="b"/>
            <a:pathLst>
              <a:path w="1720215" h="1713229">
                <a:moveTo>
                  <a:pt x="0" y="0"/>
                </a:moveTo>
                <a:lnTo>
                  <a:pt x="1719945" y="1713101"/>
                </a:lnTo>
              </a:path>
            </a:pathLst>
          </a:custGeom>
          <a:ln w="10559">
            <a:solidFill>
              <a:srgbClr val="000000"/>
            </a:solidFill>
          </a:ln>
        </p:spPr>
        <p:txBody>
          <a:bodyPr wrap="square" lIns="0" tIns="0" rIns="0" bIns="0" rtlCol="0"/>
          <a:lstStyle/>
          <a:p>
            <a:endParaRPr dirty="0"/>
          </a:p>
        </p:txBody>
      </p:sp>
      <p:sp>
        <p:nvSpPr>
          <p:cNvPr id="132" name="object 129"/>
          <p:cNvSpPr/>
          <p:nvPr/>
        </p:nvSpPr>
        <p:spPr>
          <a:xfrm>
            <a:off x="5303047" y="1943754"/>
            <a:ext cx="2293620" cy="1713230"/>
          </a:xfrm>
          <a:custGeom>
            <a:avLst/>
            <a:gdLst/>
            <a:ahLst/>
            <a:cxnLst/>
            <a:rect l="l" t="t" r="r" b="b"/>
            <a:pathLst>
              <a:path w="2293620" h="1713229">
                <a:moveTo>
                  <a:pt x="0" y="0"/>
                </a:moveTo>
                <a:lnTo>
                  <a:pt x="2293519" y="1713101"/>
                </a:lnTo>
              </a:path>
            </a:pathLst>
          </a:custGeom>
          <a:ln w="10266">
            <a:solidFill>
              <a:srgbClr val="000000"/>
            </a:solidFill>
          </a:ln>
        </p:spPr>
        <p:txBody>
          <a:bodyPr wrap="square" lIns="0" tIns="0" rIns="0" bIns="0" rtlCol="0"/>
          <a:lstStyle/>
          <a:p>
            <a:endParaRPr dirty="0"/>
          </a:p>
        </p:txBody>
      </p:sp>
      <p:sp>
        <p:nvSpPr>
          <p:cNvPr id="133" name="object 130"/>
          <p:cNvSpPr/>
          <p:nvPr/>
        </p:nvSpPr>
        <p:spPr>
          <a:xfrm>
            <a:off x="1728470" y="1943754"/>
            <a:ext cx="4147820" cy="1713230"/>
          </a:xfrm>
          <a:custGeom>
            <a:avLst/>
            <a:gdLst/>
            <a:ahLst/>
            <a:cxnLst/>
            <a:rect l="l" t="t" r="r" b="b"/>
            <a:pathLst>
              <a:path w="4147820" h="1713229">
                <a:moveTo>
                  <a:pt x="4147376" y="0"/>
                </a:moveTo>
                <a:lnTo>
                  <a:pt x="0" y="1713101"/>
                </a:lnTo>
              </a:path>
            </a:pathLst>
          </a:custGeom>
          <a:ln w="9822">
            <a:solidFill>
              <a:srgbClr val="000000"/>
            </a:solidFill>
          </a:ln>
        </p:spPr>
        <p:txBody>
          <a:bodyPr wrap="square" lIns="0" tIns="0" rIns="0" bIns="0" rtlCol="0"/>
          <a:lstStyle/>
          <a:p>
            <a:endParaRPr dirty="0"/>
          </a:p>
        </p:txBody>
      </p:sp>
      <p:sp>
        <p:nvSpPr>
          <p:cNvPr id="134" name="object 131"/>
          <p:cNvSpPr/>
          <p:nvPr/>
        </p:nvSpPr>
        <p:spPr>
          <a:xfrm>
            <a:off x="2346164" y="1943754"/>
            <a:ext cx="3529965" cy="1713230"/>
          </a:xfrm>
          <a:custGeom>
            <a:avLst/>
            <a:gdLst/>
            <a:ahLst/>
            <a:cxnLst/>
            <a:rect l="l" t="t" r="r" b="b"/>
            <a:pathLst>
              <a:path w="3529965" h="1713229">
                <a:moveTo>
                  <a:pt x="3529682" y="0"/>
                </a:moveTo>
                <a:lnTo>
                  <a:pt x="0" y="1713101"/>
                </a:lnTo>
              </a:path>
            </a:pathLst>
          </a:custGeom>
          <a:ln w="9916">
            <a:solidFill>
              <a:srgbClr val="000000"/>
            </a:solidFill>
          </a:ln>
        </p:spPr>
        <p:txBody>
          <a:bodyPr wrap="square" lIns="0" tIns="0" rIns="0" bIns="0" rtlCol="0"/>
          <a:lstStyle/>
          <a:p>
            <a:endParaRPr dirty="0"/>
          </a:p>
        </p:txBody>
      </p:sp>
      <p:sp>
        <p:nvSpPr>
          <p:cNvPr id="135" name="object 132"/>
          <p:cNvSpPr/>
          <p:nvPr/>
        </p:nvSpPr>
        <p:spPr>
          <a:xfrm>
            <a:off x="2963859" y="1943754"/>
            <a:ext cx="2912110" cy="1713230"/>
          </a:xfrm>
          <a:custGeom>
            <a:avLst/>
            <a:gdLst/>
            <a:ahLst/>
            <a:cxnLst/>
            <a:rect l="l" t="t" r="r" b="b"/>
            <a:pathLst>
              <a:path w="2912110" h="1713229">
                <a:moveTo>
                  <a:pt x="2911987" y="0"/>
                </a:moveTo>
                <a:lnTo>
                  <a:pt x="0" y="1713101"/>
                </a:lnTo>
              </a:path>
            </a:pathLst>
          </a:custGeom>
          <a:ln w="10055">
            <a:solidFill>
              <a:srgbClr val="000000"/>
            </a:solidFill>
          </a:ln>
        </p:spPr>
        <p:txBody>
          <a:bodyPr wrap="square" lIns="0" tIns="0" rIns="0" bIns="0" rtlCol="0"/>
          <a:lstStyle/>
          <a:p>
            <a:endParaRPr dirty="0"/>
          </a:p>
        </p:txBody>
      </p:sp>
      <p:sp>
        <p:nvSpPr>
          <p:cNvPr id="136" name="object 133"/>
          <p:cNvSpPr/>
          <p:nvPr/>
        </p:nvSpPr>
        <p:spPr>
          <a:xfrm>
            <a:off x="3581553" y="1943754"/>
            <a:ext cx="2294890" cy="1713230"/>
          </a:xfrm>
          <a:custGeom>
            <a:avLst/>
            <a:gdLst/>
            <a:ahLst/>
            <a:cxnLst/>
            <a:rect l="l" t="t" r="r" b="b"/>
            <a:pathLst>
              <a:path w="2294890" h="1713229">
                <a:moveTo>
                  <a:pt x="2294293" y="0"/>
                </a:moveTo>
                <a:lnTo>
                  <a:pt x="0" y="1713101"/>
                </a:lnTo>
              </a:path>
            </a:pathLst>
          </a:custGeom>
          <a:ln w="10266">
            <a:solidFill>
              <a:srgbClr val="000000"/>
            </a:solidFill>
          </a:ln>
        </p:spPr>
        <p:txBody>
          <a:bodyPr wrap="square" lIns="0" tIns="0" rIns="0" bIns="0" rtlCol="0"/>
          <a:lstStyle/>
          <a:p>
            <a:endParaRPr dirty="0"/>
          </a:p>
        </p:txBody>
      </p:sp>
      <p:sp>
        <p:nvSpPr>
          <p:cNvPr id="137" name="object 134"/>
          <p:cNvSpPr/>
          <p:nvPr/>
        </p:nvSpPr>
        <p:spPr>
          <a:xfrm>
            <a:off x="4155126" y="1943754"/>
            <a:ext cx="1720850" cy="1713230"/>
          </a:xfrm>
          <a:custGeom>
            <a:avLst/>
            <a:gdLst/>
            <a:ahLst/>
            <a:cxnLst/>
            <a:rect l="l" t="t" r="r" b="b"/>
            <a:pathLst>
              <a:path w="1720850" h="1713229">
                <a:moveTo>
                  <a:pt x="1720720" y="0"/>
                </a:moveTo>
                <a:lnTo>
                  <a:pt x="0" y="1713101"/>
                </a:lnTo>
              </a:path>
            </a:pathLst>
          </a:custGeom>
          <a:ln w="10559">
            <a:solidFill>
              <a:srgbClr val="000000"/>
            </a:solidFill>
          </a:ln>
        </p:spPr>
        <p:txBody>
          <a:bodyPr wrap="square" lIns="0" tIns="0" rIns="0" bIns="0" rtlCol="0"/>
          <a:lstStyle/>
          <a:p>
            <a:endParaRPr dirty="0"/>
          </a:p>
        </p:txBody>
      </p:sp>
      <p:sp>
        <p:nvSpPr>
          <p:cNvPr id="138" name="object 135"/>
          <p:cNvSpPr/>
          <p:nvPr/>
        </p:nvSpPr>
        <p:spPr>
          <a:xfrm>
            <a:off x="4728700" y="1943754"/>
            <a:ext cx="1147445" cy="1713230"/>
          </a:xfrm>
          <a:custGeom>
            <a:avLst/>
            <a:gdLst/>
            <a:ahLst/>
            <a:cxnLst/>
            <a:rect l="l" t="t" r="r" b="b"/>
            <a:pathLst>
              <a:path w="1147445" h="1713229">
                <a:moveTo>
                  <a:pt x="1147146" y="0"/>
                </a:moveTo>
                <a:lnTo>
                  <a:pt x="0" y="1713101"/>
                </a:lnTo>
              </a:path>
            </a:pathLst>
          </a:custGeom>
          <a:ln w="10962">
            <a:solidFill>
              <a:srgbClr val="000000"/>
            </a:solidFill>
          </a:ln>
        </p:spPr>
        <p:txBody>
          <a:bodyPr wrap="square" lIns="0" tIns="0" rIns="0" bIns="0" rtlCol="0"/>
          <a:lstStyle/>
          <a:p>
            <a:endParaRPr dirty="0"/>
          </a:p>
        </p:txBody>
      </p:sp>
      <p:sp>
        <p:nvSpPr>
          <p:cNvPr id="139" name="object 136"/>
          <p:cNvSpPr/>
          <p:nvPr/>
        </p:nvSpPr>
        <p:spPr>
          <a:xfrm>
            <a:off x="5303047" y="1943754"/>
            <a:ext cx="573405" cy="1713230"/>
          </a:xfrm>
          <a:custGeom>
            <a:avLst/>
            <a:gdLst/>
            <a:ahLst/>
            <a:cxnLst/>
            <a:rect l="l" t="t" r="r" b="b"/>
            <a:pathLst>
              <a:path w="573404" h="1713229">
                <a:moveTo>
                  <a:pt x="572799" y="0"/>
                </a:moveTo>
                <a:lnTo>
                  <a:pt x="0" y="1713101"/>
                </a:lnTo>
              </a:path>
            </a:pathLst>
          </a:custGeom>
          <a:ln w="11400">
            <a:solidFill>
              <a:srgbClr val="000000"/>
            </a:solidFill>
          </a:ln>
        </p:spPr>
        <p:txBody>
          <a:bodyPr wrap="square" lIns="0" tIns="0" rIns="0" bIns="0" rtlCol="0"/>
          <a:lstStyle/>
          <a:p>
            <a:endParaRPr dirty="0"/>
          </a:p>
        </p:txBody>
      </p:sp>
      <p:sp>
        <p:nvSpPr>
          <p:cNvPr id="140" name="object 137"/>
          <p:cNvSpPr/>
          <p:nvPr/>
        </p:nvSpPr>
        <p:spPr>
          <a:xfrm>
            <a:off x="5875846" y="1943754"/>
            <a:ext cx="574040" cy="1713230"/>
          </a:xfrm>
          <a:custGeom>
            <a:avLst/>
            <a:gdLst/>
            <a:ahLst/>
            <a:cxnLst/>
            <a:rect l="l" t="t" r="r" b="b"/>
            <a:pathLst>
              <a:path w="574039" h="1713229">
                <a:moveTo>
                  <a:pt x="0" y="0"/>
                </a:moveTo>
                <a:lnTo>
                  <a:pt x="573573" y="1713101"/>
                </a:lnTo>
              </a:path>
            </a:pathLst>
          </a:custGeom>
          <a:ln w="11399">
            <a:solidFill>
              <a:srgbClr val="000000"/>
            </a:solidFill>
          </a:ln>
        </p:spPr>
        <p:txBody>
          <a:bodyPr wrap="square" lIns="0" tIns="0" rIns="0" bIns="0" rtlCol="0"/>
          <a:lstStyle/>
          <a:p>
            <a:endParaRPr dirty="0"/>
          </a:p>
        </p:txBody>
      </p:sp>
      <p:sp>
        <p:nvSpPr>
          <p:cNvPr id="141" name="object 138"/>
          <p:cNvSpPr/>
          <p:nvPr/>
        </p:nvSpPr>
        <p:spPr>
          <a:xfrm>
            <a:off x="5875846" y="1943754"/>
            <a:ext cx="1147445" cy="1713230"/>
          </a:xfrm>
          <a:custGeom>
            <a:avLst/>
            <a:gdLst/>
            <a:ahLst/>
            <a:cxnLst/>
            <a:rect l="l" t="t" r="r" b="b"/>
            <a:pathLst>
              <a:path w="1147445" h="1713229">
                <a:moveTo>
                  <a:pt x="0" y="0"/>
                </a:moveTo>
                <a:lnTo>
                  <a:pt x="1147146" y="1713101"/>
                </a:lnTo>
              </a:path>
            </a:pathLst>
          </a:custGeom>
          <a:ln w="10962">
            <a:solidFill>
              <a:srgbClr val="000000"/>
            </a:solidFill>
          </a:ln>
        </p:spPr>
        <p:txBody>
          <a:bodyPr wrap="square" lIns="0" tIns="0" rIns="0" bIns="0" rtlCol="0"/>
          <a:lstStyle/>
          <a:p>
            <a:endParaRPr dirty="0"/>
          </a:p>
        </p:txBody>
      </p:sp>
      <p:sp>
        <p:nvSpPr>
          <p:cNvPr id="142" name="object 139"/>
          <p:cNvSpPr/>
          <p:nvPr/>
        </p:nvSpPr>
        <p:spPr>
          <a:xfrm>
            <a:off x="5875846" y="1943754"/>
            <a:ext cx="1720850" cy="1713230"/>
          </a:xfrm>
          <a:custGeom>
            <a:avLst/>
            <a:gdLst/>
            <a:ahLst/>
            <a:cxnLst/>
            <a:rect l="l" t="t" r="r" b="b"/>
            <a:pathLst>
              <a:path w="1720850" h="1713229">
                <a:moveTo>
                  <a:pt x="0" y="0"/>
                </a:moveTo>
                <a:lnTo>
                  <a:pt x="1720720" y="1713101"/>
                </a:lnTo>
              </a:path>
            </a:pathLst>
          </a:custGeom>
          <a:ln w="10559">
            <a:solidFill>
              <a:srgbClr val="000000"/>
            </a:solidFill>
          </a:ln>
        </p:spPr>
        <p:txBody>
          <a:bodyPr wrap="square" lIns="0" tIns="0" rIns="0" bIns="0" rtlCol="0"/>
          <a:lstStyle/>
          <a:p>
            <a:endParaRPr dirty="0"/>
          </a:p>
        </p:txBody>
      </p:sp>
      <p:sp>
        <p:nvSpPr>
          <p:cNvPr id="143" name="object 140"/>
          <p:cNvSpPr/>
          <p:nvPr/>
        </p:nvSpPr>
        <p:spPr>
          <a:xfrm>
            <a:off x="1728470" y="1943754"/>
            <a:ext cx="4721225" cy="1713230"/>
          </a:xfrm>
          <a:custGeom>
            <a:avLst/>
            <a:gdLst/>
            <a:ahLst/>
            <a:cxnLst/>
            <a:rect l="l" t="t" r="r" b="b"/>
            <a:pathLst>
              <a:path w="4721225" h="1713229">
                <a:moveTo>
                  <a:pt x="4720949" y="0"/>
                </a:moveTo>
                <a:lnTo>
                  <a:pt x="0" y="1713101"/>
                </a:lnTo>
              </a:path>
            </a:pathLst>
          </a:custGeom>
          <a:ln w="9760">
            <a:solidFill>
              <a:srgbClr val="000000"/>
            </a:solidFill>
          </a:ln>
        </p:spPr>
        <p:txBody>
          <a:bodyPr wrap="square" lIns="0" tIns="0" rIns="0" bIns="0" rtlCol="0"/>
          <a:lstStyle/>
          <a:p>
            <a:endParaRPr dirty="0"/>
          </a:p>
        </p:txBody>
      </p:sp>
      <p:sp>
        <p:nvSpPr>
          <p:cNvPr id="144" name="object 141"/>
          <p:cNvSpPr/>
          <p:nvPr/>
        </p:nvSpPr>
        <p:spPr>
          <a:xfrm>
            <a:off x="2346164" y="1943754"/>
            <a:ext cx="4103370" cy="1713230"/>
          </a:xfrm>
          <a:custGeom>
            <a:avLst/>
            <a:gdLst/>
            <a:ahLst/>
            <a:cxnLst/>
            <a:rect l="l" t="t" r="r" b="b"/>
            <a:pathLst>
              <a:path w="4103370" h="1713229">
                <a:moveTo>
                  <a:pt x="4103255" y="0"/>
                </a:moveTo>
                <a:lnTo>
                  <a:pt x="0" y="1713101"/>
                </a:lnTo>
              </a:path>
            </a:pathLst>
          </a:custGeom>
          <a:ln w="9827">
            <a:solidFill>
              <a:srgbClr val="000000"/>
            </a:solidFill>
          </a:ln>
        </p:spPr>
        <p:txBody>
          <a:bodyPr wrap="square" lIns="0" tIns="0" rIns="0" bIns="0" rtlCol="0"/>
          <a:lstStyle/>
          <a:p>
            <a:endParaRPr dirty="0"/>
          </a:p>
        </p:txBody>
      </p:sp>
      <p:sp>
        <p:nvSpPr>
          <p:cNvPr id="145" name="object 142"/>
          <p:cNvSpPr/>
          <p:nvPr/>
        </p:nvSpPr>
        <p:spPr>
          <a:xfrm>
            <a:off x="2963859" y="1943754"/>
            <a:ext cx="3486150" cy="1713230"/>
          </a:xfrm>
          <a:custGeom>
            <a:avLst/>
            <a:gdLst/>
            <a:ahLst/>
            <a:cxnLst/>
            <a:rect l="l" t="t" r="r" b="b"/>
            <a:pathLst>
              <a:path w="3486150" h="1713229">
                <a:moveTo>
                  <a:pt x="3485561" y="0"/>
                </a:moveTo>
                <a:lnTo>
                  <a:pt x="0" y="1713101"/>
                </a:lnTo>
              </a:path>
            </a:pathLst>
          </a:custGeom>
          <a:ln w="9924">
            <a:solidFill>
              <a:srgbClr val="000000"/>
            </a:solidFill>
          </a:ln>
        </p:spPr>
        <p:txBody>
          <a:bodyPr wrap="square" lIns="0" tIns="0" rIns="0" bIns="0" rtlCol="0"/>
          <a:lstStyle/>
          <a:p>
            <a:endParaRPr dirty="0"/>
          </a:p>
        </p:txBody>
      </p:sp>
      <p:sp>
        <p:nvSpPr>
          <p:cNvPr id="146" name="object 143"/>
          <p:cNvSpPr/>
          <p:nvPr/>
        </p:nvSpPr>
        <p:spPr>
          <a:xfrm>
            <a:off x="3581553" y="1943754"/>
            <a:ext cx="2868295" cy="1713230"/>
          </a:xfrm>
          <a:custGeom>
            <a:avLst/>
            <a:gdLst/>
            <a:ahLst/>
            <a:cxnLst/>
            <a:rect l="l" t="t" r="r" b="b"/>
            <a:pathLst>
              <a:path w="2868295" h="1713229">
                <a:moveTo>
                  <a:pt x="2867866" y="0"/>
                </a:moveTo>
                <a:lnTo>
                  <a:pt x="0" y="1713101"/>
                </a:lnTo>
              </a:path>
            </a:pathLst>
          </a:custGeom>
          <a:ln w="10067">
            <a:solidFill>
              <a:srgbClr val="000000"/>
            </a:solidFill>
          </a:ln>
        </p:spPr>
        <p:txBody>
          <a:bodyPr wrap="square" lIns="0" tIns="0" rIns="0" bIns="0" rtlCol="0"/>
          <a:lstStyle/>
          <a:p>
            <a:endParaRPr dirty="0"/>
          </a:p>
        </p:txBody>
      </p:sp>
      <p:sp>
        <p:nvSpPr>
          <p:cNvPr id="147" name="object 144"/>
          <p:cNvSpPr/>
          <p:nvPr/>
        </p:nvSpPr>
        <p:spPr>
          <a:xfrm>
            <a:off x="4155126" y="1943754"/>
            <a:ext cx="2294890" cy="1713230"/>
          </a:xfrm>
          <a:custGeom>
            <a:avLst/>
            <a:gdLst/>
            <a:ahLst/>
            <a:cxnLst/>
            <a:rect l="l" t="t" r="r" b="b"/>
            <a:pathLst>
              <a:path w="2294890" h="1713229">
                <a:moveTo>
                  <a:pt x="2294293" y="0"/>
                </a:moveTo>
                <a:lnTo>
                  <a:pt x="0" y="1713101"/>
                </a:lnTo>
              </a:path>
            </a:pathLst>
          </a:custGeom>
          <a:ln w="10266">
            <a:solidFill>
              <a:srgbClr val="000000"/>
            </a:solidFill>
          </a:ln>
        </p:spPr>
        <p:txBody>
          <a:bodyPr wrap="square" lIns="0" tIns="0" rIns="0" bIns="0" rtlCol="0"/>
          <a:lstStyle/>
          <a:p>
            <a:endParaRPr dirty="0"/>
          </a:p>
        </p:txBody>
      </p:sp>
      <p:sp>
        <p:nvSpPr>
          <p:cNvPr id="148" name="object 145"/>
          <p:cNvSpPr/>
          <p:nvPr/>
        </p:nvSpPr>
        <p:spPr>
          <a:xfrm>
            <a:off x="4728700" y="1943754"/>
            <a:ext cx="1720850" cy="1713230"/>
          </a:xfrm>
          <a:custGeom>
            <a:avLst/>
            <a:gdLst/>
            <a:ahLst/>
            <a:cxnLst/>
            <a:rect l="l" t="t" r="r" b="b"/>
            <a:pathLst>
              <a:path w="1720850" h="1713229">
                <a:moveTo>
                  <a:pt x="1720720" y="0"/>
                </a:moveTo>
                <a:lnTo>
                  <a:pt x="0" y="1713101"/>
                </a:lnTo>
              </a:path>
            </a:pathLst>
          </a:custGeom>
          <a:ln w="10559">
            <a:solidFill>
              <a:srgbClr val="000000"/>
            </a:solidFill>
          </a:ln>
        </p:spPr>
        <p:txBody>
          <a:bodyPr wrap="square" lIns="0" tIns="0" rIns="0" bIns="0" rtlCol="0"/>
          <a:lstStyle/>
          <a:p>
            <a:endParaRPr dirty="0"/>
          </a:p>
        </p:txBody>
      </p:sp>
      <p:sp>
        <p:nvSpPr>
          <p:cNvPr id="149" name="object 146"/>
          <p:cNvSpPr/>
          <p:nvPr/>
        </p:nvSpPr>
        <p:spPr>
          <a:xfrm>
            <a:off x="5303047" y="1943754"/>
            <a:ext cx="1146810" cy="1713230"/>
          </a:xfrm>
          <a:custGeom>
            <a:avLst/>
            <a:gdLst/>
            <a:ahLst/>
            <a:cxnLst/>
            <a:rect l="l" t="t" r="r" b="b"/>
            <a:pathLst>
              <a:path w="1146810" h="1713229">
                <a:moveTo>
                  <a:pt x="1146372" y="0"/>
                </a:moveTo>
                <a:lnTo>
                  <a:pt x="0" y="1713101"/>
                </a:lnTo>
              </a:path>
            </a:pathLst>
          </a:custGeom>
          <a:ln w="10963">
            <a:solidFill>
              <a:srgbClr val="000000"/>
            </a:solidFill>
          </a:ln>
        </p:spPr>
        <p:txBody>
          <a:bodyPr wrap="square" lIns="0" tIns="0" rIns="0" bIns="0" rtlCol="0"/>
          <a:lstStyle/>
          <a:p>
            <a:endParaRPr dirty="0"/>
          </a:p>
        </p:txBody>
      </p:sp>
      <p:sp>
        <p:nvSpPr>
          <p:cNvPr id="150" name="object 147"/>
          <p:cNvSpPr/>
          <p:nvPr/>
        </p:nvSpPr>
        <p:spPr>
          <a:xfrm>
            <a:off x="5875846" y="1943754"/>
            <a:ext cx="574040" cy="1713230"/>
          </a:xfrm>
          <a:custGeom>
            <a:avLst/>
            <a:gdLst/>
            <a:ahLst/>
            <a:cxnLst/>
            <a:rect l="l" t="t" r="r" b="b"/>
            <a:pathLst>
              <a:path w="574039" h="1713229">
                <a:moveTo>
                  <a:pt x="573573" y="0"/>
                </a:moveTo>
                <a:lnTo>
                  <a:pt x="0" y="1713101"/>
                </a:lnTo>
              </a:path>
            </a:pathLst>
          </a:custGeom>
          <a:ln w="11399">
            <a:solidFill>
              <a:srgbClr val="000000"/>
            </a:solidFill>
          </a:ln>
        </p:spPr>
        <p:txBody>
          <a:bodyPr wrap="square" lIns="0" tIns="0" rIns="0" bIns="0" rtlCol="0"/>
          <a:lstStyle/>
          <a:p>
            <a:endParaRPr dirty="0"/>
          </a:p>
        </p:txBody>
      </p:sp>
      <p:sp>
        <p:nvSpPr>
          <p:cNvPr id="151" name="object 148"/>
          <p:cNvSpPr/>
          <p:nvPr/>
        </p:nvSpPr>
        <p:spPr>
          <a:xfrm>
            <a:off x="6449420" y="1943754"/>
            <a:ext cx="574040" cy="1713230"/>
          </a:xfrm>
          <a:custGeom>
            <a:avLst/>
            <a:gdLst/>
            <a:ahLst/>
            <a:cxnLst/>
            <a:rect l="l" t="t" r="r" b="b"/>
            <a:pathLst>
              <a:path w="574040" h="1713229">
                <a:moveTo>
                  <a:pt x="0" y="0"/>
                </a:moveTo>
                <a:lnTo>
                  <a:pt x="573573" y="1713101"/>
                </a:lnTo>
              </a:path>
            </a:pathLst>
          </a:custGeom>
          <a:ln w="11399">
            <a:solidFill>
              <a:srgbClr val="000000"/>
            </a:solidFill>
          </a:ln>
        </p:spPr>
        <p:txBody>
          <a:bodyPr wrap="square" lIns="0" tIns="0" rIns="0" bIns="0" rtlCol="0"/>
          <a:lstStyle/>
          <a:p>
            <a:endParaRPr dirty="0"/>
          </a:p>
        </p:txBody>
      </p:sp>
      <p:sp>
        <p:nvSpPr>
          <p:cNvPr id="152" name="object 149"/>
          <p:cNvSpPr/>
          <p:nvPr/>
        </p:nvSpPr>
        <p:spPr>
          <a:xfrm>
            <a:off x="6449420" y="1943754"/>
            <a:ext cx="1147445" cy="1713230"/>
          </a:xfrm>
          <a:custGeom>
            <a:avLst/>
            <a:gdLst/>
            <a:ahLst/>
            <a:cxnLst/>
            <a:rect l="l" t="t" r="r" b="b"/>
            <a:pathLst>
              <a:path w="1147445" h="1713229">
                <a:moveTo>
                  <a:pt x="0" y="0"/>
                </a:moveTo>
                <a:lnTo>
                  <a:pt x="1147146" y="1713101"/>
                </a:lnTo>
              </a:path>
            </a:pathLst>
          </a:custGeom>
          <a:ln w="10962">
            <a:solidFill>
              <a:srgbClr val="000000"/>
            </a:solidFill>
          </a:ln>
        </p:spPr>
        <p:txBody>
          <a:bodyPr wrap="square" lIns="0" tIns="0" rIns="0" bIns="0" rtlCol="0"/>
          <a:lstStyle/>
          <a:p>
            <a:endParaRPr dirty="0"/>
          </a:p>
        </p:txBody>
      </p:sp>
      <p:sp>
        <p:nvSpPr>
          <p:cNvPr id="153" name="object 150"/>
          <p:cNvSpPr/>
          <p:nvPr/>
        </p:nvSpPr>
        <p:spPr>
          <a:xfrm>
            <a:off x="1728470" y="1943754"/>
            <a:ext cx="5294630" cy="1713230"/>
          </a:xfrm>
          <a:custGeom>
            <a:avLst/>
            <a:gdLst/>
            <a:ahLst/>
            <a:cxnLst/>
            <a:rect l="l" t="t" r="r" b="b"/>
            <a:pathLst>
              <a:path w="5294630" h="1713229">
                <a:moveTo>
                  <a:pt x="5294523" y="0"/>
                </a:moveTo>
                <a:lnTo>
                  <a:pt x="0" y="1713101"/>
                </a:lnTo>
              </a:path>
            </a:pathLst>
          </a:custGeom>
          <a:ln w="9715">
            <a:solidFill>
              <a:srgbClr val="000000"/>
            </a:solidFill>
          </a:ln>
        </p:spPr>
        <p:txBody>
          <a:bodyPr wrap="square" lIns="0" tIns="0" rIns="0" bIns="0" rtlCol="0"/>
          <a:lstStyle/>
          <a:p>
            <a:endParaRPr dirty="0"/>
          </a:p>
        </p:txBody>
      </p:sp>
      <p:sp>
        <p:nvSpPr>
          <p:cNvPr id="154" name="object 151"/>
          <p:cNvSpPr/>
          <p:nvPr/>
        </p:nvSpPr>
        <p:spPr>
          <a:xfrm>
            <a:off x="2346164" y="1943754"/>
            <a:ext cx="4677410" cy="1713230"/>
          </a:xfrm>
          <a:custGeom>
            <a:avLst/>
            <a:gdLst/>
            <a:ahLst/>
            <a:cxnLst/>
            <a:rect l="l" t="t" r="r" b="b"/>
            <a:pathLst>
              <a:path w="4677409" h="1713229">
                <a:moveTo>
                  <a:pt x="4676828" y="0"/>
                </a:moveTo>
                <a:lnTo>
                  <a:pt x="0" y="1713101"/>
                </a:lnTo>
              </a:path>
            </a:pathLst>
          </a:custGeom>
          <a:ln w="9764">
            <a:solidFill>
              <a:srgbClr val="000000"/>
            </a:solidFill>
          </a:ln>
        </p:spPr>
        <p:txBody>
          <a:bodyPr wrap="square" lIns="0" tIns="0" rIns="0" bIns="0" rtlCol="0"/>
          <a:lstStyle/>
          <a:p>
            <a:endParaRPr dirty="0"/>
          </a:p>
        </p:txBody>
      </p:sp>
      <p:sp>
        <p:nvSpPr>
          <p:cNvPr id="155" name="object 152"/>
          <p:cNvSpPr/>
          <p:nvPr/>
        </p:nvSpPr>
        <p:spPr>
          <a:xfrm>
            <a:off x="2963859" y="1943754"/>
            <a:ext cx="4059554" cy="1713230"/>
          </a:xfrm>
          <a:custGeom>
            <a:avLst/>
            <a:gdLst/>
            <a:ahLst/>
            <a:cxnLst/>
            <a:rect l="l" t="t" r="r" b="b"/>
            <a:pathLst>
              <a:path w="4059554" h="1713229">
                <a:moveTo>
                  <a:pt x="4059134" y="0"/>
                </a:moveTo>
                <a:lnTo>
                  <a:pt x="0" y="1713101"/>
                </a:lnTo>
              </a:path>
            </a:pathLst>
          </a:custGeom>
          <a:ln w="9833">
            <a:solidFill>
              <a:srgbClr val="000000"/>
            </a:solidFill>
          </a:ln>
        </p:spPr>
        <p:txBody>
          <a:bodyPr wrap="square" lIns="0" tIns="0" rIns="0" bIns="0" rtlCol="0"/>
          <a:lstStyle/>
          <a:p>
            <a:endParaRPr dirty="0"/>
          </a:p>
        </p:txBody>
      </p:sp>
      <p:sp>
        <p:nvSpPr>
          <p:cNvPr id="156" name="object 153"/>
          <p:cNvSpPr/>
          <p:nvPr/>
        </p:nvSpPr>
        <p:spPr>
          <a:xfrm>
            <a:off x="3581553" y="1943754"/>
            <a:ext cx="3441700" cy="1713230"/>
          </a:xfrm>
          <a:custGeom>
            <a:avLst/>
            <a:gdLst/>
            <a:ahLst/>
            <a:cxnLst/>
            <a:rect l="l" t="t" r="r" b="b"/>
            <a:pathLst>
              <a:path w="3441700" h="1713229">
                <a:moveTo>
                  <a:pt x="3441440" y="0"/>
                </a:moveTo>
                <a:lnTo>
                  <a:pt x="0" y="1713101"/>
                </a:lnTo>
              </a:path>
            </a:pathLst>
          </a:custGeom>
          <a:ln w="9932">
            <a:solidFill>
              <a:srgbClr val="000000"/>
            </a:solidFill>
          </a:ln>
        </p:spPr>
        <p:txBody>
          <a:bodyPr wrap="square" lIns="0" tIns="0" rIns="0" bIns="0" rtlCol="0"/>
          <a:lstStyle/>
          <a:p>
            <a:endParaRPr dirty="0"/>
          </a:p>
        </p:txBody>
      </p:sp>
      <p:sp>
        <p:nvSpPr>
          <p:cNvPr id="157" name="object 154"/>
          <p:cNvSpPr/>
          <p:nvPr/>
        </p:nvSpPr>
        <p:spPr>
          <a:xfrm>
            <a:off x="4155126" y="1943754"/>
            <a:ext cx="2868295" cy="1713230"/>
          </a:xfrm>
          <a:custGeom>
            <a:avLst/>
            <a:gdLst/>
            <a:ahLst/>
            <a:cxnLst/>
            <a:rect l="l" t="t" r="r" b="b"/>
            <a:pathLst>
              <a:path w="2868295" h="1713229">
                <a:moveTo>
                  <a:pt x="2867866" y="0"/>
                </a:moveTo>
                <a:lnTo>
                  <a:pt x="0" y="1713101"/>
                </a:lnTo>
              </a:path>
            </a:pathLst>
          </a:custGeom>
          <a:ln w="10067">
            <a:solidFill>
              <a:srgbClr val="000000"/>
            </a:solidFill>
          </a:ln>
        </p:spPr>
        <p:txBody>
          <a:bodyPr wrap="square" lIns="0" tIns="0" rIns="0" bIns="0" rtlCol="0"/>
          <a:lstStyle/>
          <a:p>
            <a:endParaRPr dirty="0"/>
          </a:p>
        </p:txBody>
      </p:sp>
      <p:sp>
        <p:nvSpPr>
          <p:cNvPr id="158" name="object 155"/>
          <p:cNvSpPr/>
          <p:nvPr/>
        </p:nvSpPr>
        <p:spPr>
          <a:xfrm>
            <a:off x="4728700" y="1943754"/>
            <a:ext cx="2294890" cy="1713230"/>
          </a:xfrm>
          <a:custGeom>
            <a:avLst/>
            <a:gdLst/>
            <a:ahLst/>
            <a:cxnLst/>
            <a:rect l="l" t="t" r="r" b="b"/>
            <a:pathLst>
              <a:path w="2294890" h="1713229">
                <a:moveTo>
                  <a:pt x="2294293" y="0"/>
                </a:moveTo>
                <a:lnTo>
                  <a:pt x="0" y="1713101"/>
                </a:lnTo>
              </a:path>
            </a:pathLst>
          </a:custGeom>
          <a:ln w="10266">
            <a:solidFill>
              <a:srgbClr val="000000"/>
            </a:solidFill>
          </a:ln>
        </p:spPr>
        <p:txBody>
          <a:bodyPr wrap="square" lIns="0" tIns="0" rIns="0" bIns="0" rtlCol="0"/>
          <a:lstStyle/>
          <a:p>
            <a:endParaRPr dirty="0"/>
          </a:p>
        </p:txBody>
      </p:sp>
      <p:sp>
        <p:nvSpPr>
          <p:cNvPr id="159" name="object 156"/>
          <p:cNvSpPr/>
          <p:nvPr/>
        </p:nvSpPr>
        <p:spPr>
          <a:xfrm>
            <a:off x="5303047" y="1943754"/>
            <a:ext cx="1720214" cy="1713230"/>
          </a:xfrm>
          <a:custGeom>
            <a:avLst/>
            <a:gdLst/>
            <a:ahLst/>
            <a:cxnLst/>
            <a:rect l="l" t="t" r="r" b="b"/>
            <a:pathLst>
              <a:path w="1720215" h="1713229">
                <a:moveTo>
                  <a:pt x="1719945" y="0"/>
                </a:moveTo>
                <a:lnTo>
                  <a:pt x="0" y="1713101"/>
                </a:lnTo>
              </a:path>
            </a:pathLst>
          </a:custGeom>
          <a:ln w="10559">
            <a:solidFill>
              <a:srgbClr val="000000"/>
            </a:solidFill>
          </a:ln>
        </p:spPr>
        <p:txBody>
          <a:bodyPr wrap="square" lIns="0" tIns="0" rIns="0" bIns="0" rtlCol="0"/>
          <a:lstStyle/>
          <a:p>
            <a:endParaRPr dirty="0"/>
          </a:p>
        </p:txBody>
      </p:sp>
      <p:sp>
        <p:nvSpPr>
          <p:cNvPr id="160" name="object 157"/>
          <p:cNvSpPr/>
          <p:nvPr/>
        </p:nvSpPr>
        <p:spPr>
          <a:xfrm>
            <a:off x="5875846" y="1943754"/>
            <a:ext cx="1147445" cy="1713230"/>
          </a:xfrm>
          <a:custGeom>
            <a:avLst/>
            <a:gdLst/>
            <a:ahLst/>
            <a:cxnLst/>
            <a:rect l="l" t="t" r="r" b="b"/>
            <a:pathLst>
              <a:path w="1147445" h="1713229">
                <a:moveTo>
                  <a:pt x="1147146" y="0"/>
                </a:moveTo>
                <a:lnTo>
                  <a:pt x="0" y="1713101"/>
                </a:lnTo>
              </a:path>
            </a:pathLst>
          </a:custGeom>
          <a:ln w="10962">
            <a:solidFill>
              <a:srgbClr val="000000"/>
            </a:solidFill>
          </a:ln>
        </p:spPr>
        <p:txBody>
          <a:bodyPr wrap="square" lIns="0" tIns="0" rIns="0" bIns="0" rtlCol="0"/>
          <a:lstStyle/>
          <a:p>
            <a:endParaRPr dirty="0"/>
          </a:p>
        </p:txBody>
      </p:sp>
      <p:sp>
        <p:nvSpPr>
          <p:cNvPr id="161" name="object 158"/>
          <p:cNvSpPr/>
          <p:nvPr/>
        </p:nvSpPr>
        <p:spPr>
          <a:xfrm>
            <a:off x="6449420" y="1943754"/>
            <a:ext cx="574040" cy="1713230"/>
          </a:xfrm>
          <a:custGeom>
            <a:avLst/>
            <a:gdLst/>
            <a:ahLst/>
            <a:cxnLst/>
            <a:rect l="l" t="t" r="r" b="b"/>
            <a:pathLst>
              <a:path w="574040" h="1713229">
                <a:moveTo>
                  <a:pt x="573573" y="0"/>
                </a:moveTo>
                <a:lnTo>
                  <a:pt x="0" y="1713101"/>
                </a:lnTo>
              </a:path>
            </a:pathLst>
          </a:custGeom>
          <a:ln w="11399">
            <a:solidFill>
              <a:srgbClr val="000000"/>
            </a:solidFill>
          </a:ln>
        </p:spPr>
        <p:txBody>
          <a:bodyPr wrap="square" lIns="0" tIns="0" rIns="0" bIns="0" rtlCol="0"/>
          <a:lstStyle/>
          <a:p>
            <a:endParaRPr dirty="0"/>
          </a:p>
        </p:txBody>
      </p:sp>
      <p:sp>
        <p:nvSpPr>
          <p:cNvPr id="162" name="object 159"/>
          <p:cNvSpPr/>
          <p:nvPr/>
        </p:nvSpPr>
        <p:spPr>
          <a:xfrm>
            <a:off x="7022993" y="1943754"/>
            <a:ext cx="574040" cy="1713230"/>
          </a:xfrm>
          <a:custGeom>
            <a:avLst/>
            <a:gdLst/>
            <a:ahLst/>
            <a:cxnLst/>
            <a:rect l="l" t="t" r="r" b="b"/>
            <a:pathLst>
              <a:path w="574040" h="1713229">
                <a:moveTo>
                  <a:pt x="0" y="0"/>
                </a:moveTo>
                <a:lnTo>
                  <a:pt x="573573" y="1713101"/>
                </a:lnTo>
              </a:path>
            </a:pathLst>
          </a:custGeom>
          <a:ln w="11399">
            <a:solidFill>
              <a:srgbClr val="000000"/>
            </a:solidFill>
          </a:ln>
        </p:spPr>
        <p:txBody>
          <a:bodyPr wrap="square" lIns="0" tIns="0" rIns="0" bIns="0" rtlCol="0"/>
          <a:lstStyle/>
          <a:p>
            <a:endParaRPr dirty="0"/>
          </a:p>
        </p:txBody>
      </p:sp>
      <p:sp>
        <p:nvSpPr>
          <p:cNvPr id="163" name="object 160"/>
          <p:cNvSpPr/>
          <p:nvPr/>
        </p:nvSpPr>
        <p:spPr>
          <a:xfrm>
            <a:off x="1728470" y="1943754"/>
            <a:ext cx="5868670" cy="1713230"/>
          </a:xfrm>
          <a:custGeom>
            <a:avLst/>
            <a:gdLst/>
            <a:ahLst/>
            <a:cxnLst/>
            <a:rect l="l" t="t" r="r" b="b"/>
            <a:pathLst>
              <a:path w="5868670" h="1713229">
                <a:moveTo>
                  <a:pt x="5868096" y="0"/>
                </a:moveTo>
                <a:lnTo>
                  <a:pt x="0" y="1713101"/>
                </a:lnTo>
              </a:path>
            </a:pathLst>
          </a:custGeom>
          <a:ln w="9681">
            <a:solidFill>
              <a:srgbClr val="000000"/>
            </a:solidFill>
          </a:ln>
        </p:spPr>
        <p:txBody>
          <a:bodyPr wrap="square" lIns="0" tIns="0" rIns="0" bIns="0" rtlCol="0"/>
          <a:lstStyle/>
          <a:p>
            <a:endParaRPr dirty="0"/>
          </a:p>
        </p:txBody>
      </p:sp>
      <p:sp>
        <p:nvSpPr>
          <p:cNvPr id="164" name="object 161"/>
          <p:cNvSpPr/>
          <p:nvPr/>
        </p:nvSpPr>
        <p:spPr>
          <a:xfrm>
            <a:off x="2346164" y="1943754"/>
            <a:ext cx="5250815" cy="1713230"/>
          </a:xfrm>
          <a:custGeom>
            <a:avLst/>
            <a:gdLst/>
            <a:ahLst/>
            <a:cxnLst/>
            <a:rect l="l" t="t" r="r" b="b"/>
            <a:pathLst>
              <a:path w="5250815" h="1713229">
                <a:moveTo>
                  <a:pt x="5250402" y="0"/>
                </a:moveTo>
                <a:lnTo>
                  <a:pt x="0" y="1713101"/>
                </a:lnTo>
              </a:path>
            </a:pathLst>
          </a:custGeom>
          <a:ln w="9718">
            <a:solidFill>
              <a:srgbClr val="000000"/>
            </a:solidFill>
          </a:ln>
        </p:spPr>
        <p:txBody>
          <a:bodyPr wrap="square" lIns="0" tIns="0" rIns="0" bIns="0" rtlCol="0"/>
          <a:lstStyle/>
          <a:p>
            <a:endParaRPr dirty="0"/>
          </a:p>
        </p:txBody>
      </p:sp>
      <p:sp>
        <p:nvSpPr>
          <p:cNvPr id="165" name="object 162"/>
          <p:cNvSpPr/>
          <p:nvPr/>
        </p:nvSpPr>
        <p:spPr>
          <a:xfrm>
            <a:off x="2963859" y="1943754"/>
            <a:ext cx="4632960" cy="1713230"/>
          </a:xfrm>
          <a:custGeom>
            <a:avLst/>
            <a:gdLst/>
            <a:ahLst/>
            <a:cxnLst/>
            <a:rect l="l" t="t" r="r" b="b"/>
            <a:pathLst>
              <a:path w="4632959" h="1713229">
                <a:moveTo>
                  <a:pt x="4632707" y="0"/>
                </a:moveTo>
                <a:lnTo>
                  <a:pt x="0" y="1713101"/>
                </a:lnTo>
              </a:path>
            </a:pathLst>
          </a:custGeom>
          <a:ln w="9769">
            <a:solidFill>
              <a:srgbClr val="000000"/>
            </a:solidFill>
          </a:ln>
        </p:spPr>
        <p:txBody>
          <a:bodyPr wrap="square" lIns="0" tIns="0" rIns="0" bIns="0" rtlCol="0"/>
          <a:lstStyle/>
          <a:p>
            <a:endParaRPr dirty="0"/>
          </a:p>
        </p:txBody>
      </p:sp>
      <p:sp>
        <p:nvSpPr>
          <p:cNvPr id="166" name="object 163"/>
          <p:cNvSpPr/>
          <p:nvPr/>
        </p:nvSpPr>
        <p:spPr>
          <a:xfrm>
            <a:off x="3581553" y="1943754"/>
            <a:ext cx="4015104" cy="1713230"/>
          </a:xfrm>
          <a:custGeom>
            <a:avLst/>
            <a:gdLst/>
            <a:ahLst/>
            <a:cxnLst/>
            <a:rect l="l" t="t" r="r" b="b"/>
            <a:pathLst>
              <a:path w="4015104" h="1713229">
                <a:moveTo>
                  <a:pt x="4015013" y="0"/>
                </a:moveTo>
                <a:lnTo>
                  <a:pt x="0" y="1713101"/>
                </a:lnTo>
              </a:path>
            </a:pathLst>
          </a:custGeom>
          <a:ln w="9839">
            <a:solidFill>
              <a:srgbClr val="000000"/>
            </a:solidFill>
          </a:ln>
        </p:spPr>
        <p:txBody>
          <a:bodyPr wrap="square" lIns="0" tIns="0" rIns="0" bIns="0" rtlCol="0"/>
          <a:lstStyle/>
          <a:p>
            <a:endParaRPr dirty="0"/>
          </a:p>
        </p:txBody>
      </p:sp>
      <p:sp>
        <p:nvSpPr>
          <p:cNvPr id="167" name="object 164"/>
          <p:cNvSpPr/>
          <p:nvPr/>
        </p:nvSpPr>
        <p:spPr>
          <a:xfrm>
            <a:off x="4155126" y="1943754"/>
            <a:ext cx="3441700" cy="1713230"/>
          </a:xfrm>
          <a:custGeom>
            <a:avLst/>
            <a:gdLst/>
            <a:ahLst/>
            <a:cxnLst/>
            <a:rect l="l" t="t" r="r" b="b"/>
            <a:pathLst>
              <a:path w="3441700" h="1713229">
                <a:moveTo>
                  <a:pt x="3441440" y="0"/>
                </a:moveTo>
                <a:lnTo>
                  <a:pt x="0" y="1713101"/>
                </a:lnTo>
              </a:path>
            </a:pathLst>
          </a:custGeom>
          <a:ln w="9932">
            <a:solidFill>
              <a:srgbClr val="000000"/>
            </a:solidFill>
          </a:ln>
        </p:spPr>
        <p:txBody>
          <a:bodyPr wrap="square" lIns="0" tIns="0" rIns="0" bIns="0" rtlCol="0"/>
          <a:lstStyle/>
          <a:p>
            <a:endParaRPr dirty="0"/>
          </a:p>
        </p:txBody>
      </p:sp>
      <p:sp>
        <p:nvSpPr>
          <p:cNvPr id="168" name="object 165"/>
          <p:cNvSpPr/>
          <p:nvPr/>
        </p:nvSpPr>
        <p:spPr>
          <a:xfrm>
            <a:off x="4728700" y="1943754"/>
            <a:ext cx="2868295" cy="1713230"/>
          </a:xfrm>
          <a:custGeom>
            <a:avLst/>
            <a:gdLst/>
            <a:ahLst/>
            <a:cxnLst/>
            <a:rect l="l" t="t" r="r" b="b"/>
            <a:pathLst>
              <a:path w="2868295" h="1713229">
                <a:moveTo>
                  <a:pt x="2867866" y="0"/>
                </a:moveTo>
                <a:lnTo>
                  <a:pt x="0" y="1713101"/>
                </a:lnTo>
              </a:path>
            </a:pathLst>
          </a:custGeom>
          <a:ln w="10067">
            <a:solidFill>
              <a:srgbClr val="000000"/>
            </a:solidFill>
          </a:ln>
        </p:spPr>
        <p:txBody>
          <a:bodyPr wrap="square" lIns="0" tIns="0" rIns="0" bIns="0" rtlCol="0"/>
          <a:lstStyle/>
          <a:p>
            <a:endParaRPr dirty="0"/>
          </a:p>
        </p:txBody>
      </p:sp>
      <p:sp>
        <p:nvSpPr>
          <p:cNvPr id="169" name="object 166"/>
          <p:cNvSpPr/>
          <p:nvPr/>
        </p:nvSpPr>
        <p:spPr>
          <a:xfrm>
            <a:off x="5303047" y="1943754"/>
            <a:ext cx="2293620" cy="1713230"/>
          </a:xfrm>
          <a:custGeom>
            <a:avLst/>
            <a:gdLst/>
            <a:ahLst/>
            <a:cxnLst/>
            <a:rect l="l" t="t" r="r" b="b"/>
            <a:pathLst>
              <a:path w="2293620" h="1713229">
                <a:moveTo>
                  <a:pt x="2293519" y="0"/>
                </a:moveTo>
                <a:lnTo>
                  <a:pt x="0" y="1713101"/>
                </a:lnTo>
              </a:path>
            </a:pathLst>
          </a:custGeom>
          <a:ln w="10266">
            <a:solidFill>
              <a:srgbClr val="000000"/>
            </a:solidFill>
          </a:ln>
        </p:spPr>
        <p:txBody>
          <a:bodyPr wrap="square" lIns="0" tIns="0" rIns="0" bIns="0" rtlCol="0"/>
          <a:lstStyle/>
          <a:p>
            <a:endParaRPr dirty="0"/>
          </a:p>
        </p:txBody>
      </p:sp>
      <p:sp>
        <p:nvSpPr>
          <p:cNvPr id="170" name="object 167"/>
          <p:cNvSpPr/>
          <p:nvPr/>
        </p:nvSpPr>
        <p:spPr>
          <a:xfrm>
            <a:off x="5875846" y="1943754"/>
            <a:ext cx="1720850" cy="1713230"/>
          </a:xfrm>
          <a:custGeom>
            <a:avLst/>
            <a:gdLst/>
            <a:ahLst/>
            <a:cxnLst/>
            <a:rect l="l" t="t" r="r" b="b"/>
            <a:pathLst>
              <a:path w="1720850" h="1713229">
                <a:moveTo>
                  <a:pt x="1720720" y="0"/>
                </a:moveTo>
                <a:lnTo>
                  <a:pt x="0" y="1713101"/>
                </a:lnTo>
              </a:path>
            </a:pathLst>
          </a:custGeom>
          <a:ln w="10559">
            <a:solidFill>
              <a:srgbClr val="000000"/>
            </a:solidFill>
          </a:ln>
        </p:spPr>
        <p:txBody>
          <a:bodyPr wrap="square" lIns="0" tIns="0" rIns="0" bIns="0" rtlCol="0"/>
          <a:lstStyle/>
          <a:p>
            <a:endParaRPr dirty="0"/>
          </a:p>
        </p:txBody>
      </p:sp>
      <p:sp>
        <p:nvSpPr>
          <p:cNvPr id="171" name="object 168"/>
          <p:cNvSpPr/>
          <p:nvPr/>
        </p:nvSpPr>
        <p:spPr>
          <a:xfrm>
            <a:off x="6449420" y="1943754"/>
            <a:ext cx="1147445" cy="1713230"/>
          </a:xfrm>
          <a:custGeom>
            <a:avLst/>
            <a:gdLst/>
            <a:ahLst/>
            <a:cxnLst/>
            <a:rect l="l" t="t" r="r" b="b"/>
            <a:pathLst>
              <a:path w="1147445" h="1713229">
                <a:moveTo>
                  <a:pt x="1147146" y="0"/>
                </a:moveTo>
                <a:lnTo>
                  <a:pt x="0" y="1713101"/>
                </a:lnTo>
              </a:path>
            </a:pathLst>
          </a:custGeom>
          <a:ln w="10962">
            <a:solidFill>
              <a:srgbClr val="000000"/>
            </a:solidFill>
          </a:ln>
        </p:spPr>
        <p:txBody>
          <a:bodyPr wrap="square" lIns="0" tIns="0" rIns="0" bIns="0" rtlCol="0"/>
          <a:lstStyle/>
          <a:p>
            <a:endParaRPr dirty="0"/>
          </a:p>
        </p:txBody>
      </p:sp>
      <p:sp>
        <p:nvSpPr>
          <p:cNvPr id="172" name="object 169"/>
          <p:cNvSpPr/>
          <p:nvPr/>
        </p:nvSpPr>
        <p:spPr>
          <a:xfrm>
            <a:off x="7022993" y="1943754"/>
            <a:ext cx="574040" cy="1713230"/>
          </a:xfrm>
          <a:custGeom>
            <a:avLst/>
            <a:gdLst/>
            <a:ahLst/>
            <a:cxnLst/>
            <a:rect l="l" t="t" r="r" b="b"/>
            <a:pathLst>
              <a:path w="574040" h="1713229">
                <a:moveTo>
                  <a:pt x="573573" y="0"/>
                </a:moveTo>
                <a:lnTo>
                  <a:pt x="0" y="1713101"/>
                </a:lnTo>
              </a:path>
            </a:pathLst>
          </a:custGeom>
          <a:ln w="11399">
            <a:solidFill>
              <a:srgbClr val="000000"/>
            </a:solidFill>
          </a:ln>
        </p:spPr>
        <p:txBody>
          <a:bodyPr wrap="square" lIns="0" tIns="0" rIns="0" bIns="0" rtlCol="0"/>
          <a:lstStyle/>
          <a:p>
            <a:endParaRPr dirty="0"/>
          </a:p>
        </p:txBody>
      </p:sp>
      <p:sp>
        <p:nvSpPr>
          <p:cNvPr id="173" name="object 170"/>
          <p:cNvSpPr/>
          <p:nvPr/>
        </p:nvSpPr>
        <p:spPr>
          <a:xfrm>
            <a:off x="3425782" y="4456328"/>
            <a:ext cx="2292436" cy="218859"/>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74" name="object 171"/>
          <p:cNvSpPr txBox="1"/>
          <p:nvPr/>
        </p:nvSpPr>
        <p:spPr>
          <a:xfrm>
            <a:off x="4049078" y="4496222"/>
            <a:ext cx="1045844" cy="167005"/>
          </a:xfrm>
          <a:prstGeom prst="rect">
            <a:avLst/>
          </a:prstGeom>
        </p:spPr>
        <p:txBody>
          <a:bodyPr vert="horz" wrap="square" lIns="0" tIns="0" rIns="0" bIns="0" rtlCol="0">
            <a:spAutoFit/>
          </a:bodyPr>
          <a:lstStyle/>
          <a:p>
            <a:pPr marL="12700">
              <a:lnSpc>
                <a:spcPct val="100000"/>
              </a:lnSpc>
            </a:pPr>
            <a:r>
              <a:rPr sz="1000" spc="100" dirty="0">
                <a:latin typeface="Arial"/>
                <a:cs typeface="Arial"/>
              </a:rPr>
              <a:t>Control</a:t>
            </a:r>
            <a:r>
              <a:rPr sz="1000" spc="20" dirty="0">
                <a:latin typeface="Arial"/>
                <a:cs typeface="Arial"/>
              </a:rPr>
              <a:t> </a:t>
            </a:r>
            <a:r>
              <a:rPr sz="1000" spc="105" dirty="0">
                <a:latin typeface="Arial"/>
                <a:cs typeface="Arial"/>
              </a:rPr>
              <a:t>Bodies</a:t>
            </a:r>
            <a:endParaRPr sz="1000" dirty="0">
              <a:latin typeface="Arial"/>
              <a:cs typeface="Arial"/>
            </a:endParaRPr>
          </a:p>
        </p:txBody>
      </p:sp>
      <p:sp>
        <p:nvSpPr>
          <p:cNvPr id="175" name="object 172"/>
          <p:cNvSpPr/>
          <p:nvPr/>
        </p:nvSpPr>
        <p:spPr>
          <a:xfrm>
            <a:off x="1507865" y="1304196"/>
            <a:ext cx="442139" cy="593875"/>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76" name="object 173"/>
          <p:cNvSpPr txBox="1"/>
          <p:nvPr/>
        </p:nvSpPr>
        <p:spPr>
          <a:xfrm>
            <a:off x="1672033" y="1291875"/>
            <a:ext cx="169277" cy="480541"/>
          </a:xfrm>
          <a:prstGeom prst="rect">
            <a:avLst/>
          </a:prstGeom>
        </p:spPr>
        <p:txBody>
          <a:bodyPr vert="vert" wrap="square" lIns="0" tIns="635" rIns="0" bIns="0" rtlCol="0">
            <a:spAutoFit/>
          </a:bodyPr>
          <a:lstStyle/>
          <a:p>
            <a:pPr marL="12700">
              <a:lnSpc>
                <a:spcPct val="100000"/>
              </a:lnSpc>
              <a:spcBef>
                <a:spcPts val="5"/>
              </a:spcBef>
            </a:pPr>
            <a:r>
              <a:rPr sz="1100" spc="-10" dirty="0">
                <a:latin typeface="Arial"/>
                <a:cs typeface="Arial"/>
              </a:rPr>
              <a:t>U</a:t>
            </a:r>
            <a:r>
              <a:rPr sz="1100" spc="-5" dirty="0">
                <a:latin typeface="Arial"/>
                <a:cs typeface="Arial"/>
              </a:rPr>
              <a:t>n</a:t>
            </a:r>
            <a:r>
              <a:rPr sz="1100" spc="-10" dirty="0">
                <a:latin typeface="Arial"/>
                <a:cs typeface="Arial"/>
              </a:rPr>
              <a:t>i</a:t>
            </a:r>
            <a:r>
              <a:rPr sz="1100" spc="-5" dirty="0">
                <a:latin typeface="Arial"/>
                <a:cs typeface="Arial"/>
              </a:rPr>
              <a:t>be</a:t>
            </a:r>
            <a:r>
              <a:rPr sz="1100" dirty="0">
                <a:latin typeface="Arial"/>
                <a:cs typeface="Arial"/>
              </a:rPr>
              <a:t>t</a:t>
            </a:r>
          </a:p>
        </p:txBody>
      </p:sp>
      <p:sp>
        <p:nvSpPr>
          <p:cNvPr id="177" name="object 174"/>
          <p:cNvSpPr/>
          <p:nvPr/>
        </p:nvSpPr>
        <p:spPr>
          <a:xfrm>
            <a:off x="2124630" y="1275621"/>
            <a:ext cx="442139" cy="593875"/>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78" name="object 175"/>
          <p:cNvSpPr txBox="1"/>
          <p:nvPr/>
        </p:nvSpPr>
        <p:spPr>
          <a:xfrm>
            <a:off x="2292924" y="1277752"/>
            <a:ext cx="169277" cy="541020"/>
          </a:xfrm>
          <a:prstGeom prst="rect">
            <a:avLst/>
          </a:prstGeom>
        </p:spPr>
        <p:txBody>
          <a:bodyPr vert="vert" wrap="square" lIns="0" tIns="635" rIns="0" bIns="0" rtlCol="0">
            <a:spAutoFit/>
          </a:bodyPr>
          <a:lstStyle/>
          <a:p>
            <a:pPr marL="12700">
              <a:lnSpc>
                <a:spcPct val="100000"/>
              </a:lnSpc>
              <a:spcBef>
                <a:spcPts val="5"/>
              </a:spcBef>
            </a:pPr>
            <a:r>
              <a:rPr sz="1100" spc="-10" dirty="0">
                <a:latin typeface="Arial"/>
                <a:cs typeface="Arial"/>
              </a:rPr>
              <a:t>B</a:t>
            </a:r>
            <a:r>
              <a:rPr sz="1100" spc="-5" dirty="0">
                <a:latin typeface="Arial"/>
                <a:cs typeface="Arial"/>
              </a:rPr>
              <a:t>e</a:t>
            </a:r>
            <a:r>
              <a:rPr sz="1100" spc="-15" dirty="0">
                <a:latin typeface="Arial"/>
                <a:cs typeface="Arial"/>
              </a:rPr>
              <a:t>t</a:t>
            </a:r>
            <a:r>
              <a:rPr sz="1100" spc="5" dirty="0">
                <a:latin typeface="Arial"/>
                <a:cs typeface="Arial"/>
              </a:rPr>
              <a:t>f</a:t>
            </a:r>
            <a:r>
              <a:rPr sz="1100" spc="-5" dirty="0">
                <a:latin typeface="Arial"/>
                <a:cs typeface="Arial"/>
              </a:rPr>
              <a:t>a</a:t>
            </a:r>
            <a:r>
              <a:rPr sz="1100" spc="-10" dirty="0">
                <a:latin typeface="Arial"/>
                <a:cs typeface="Arial"/>
              </a:rPr>
              <a:t>i</a:t>
            </a:r>
            <a:r>
              <a:rPr sz="1100" dirty="0">
                <a:latin typeface="Arial"/>
                <a:cs typeface="Arial"/>
              </a:rPr>
              <a:t>r</a:t>
            </a:r>
          </a:p>
        </p:txBody>
      </p:sp>
      <p:sp>
        <p:nvSpPr>
          <p:cNvPr id="179" name="object 176"/>
          <p:cNvSpPr/>
          <p:nvPr/>
        </p:nvSpPr>
        <p:spPr>
          <a:xfrm>
            <a:off x="2745111" y="1304196"/>
            <a:ext cx="438423" cy="593875"/>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80" name="object 177"/>
          <p:cNvSpPr txBox="1"/>
          <p:nvPr/>
        </p:nvSpPr>
        <p:spPr>
          <a:xfrm>
            <a:off x="2925368" y="1268227"/>
            <a:ext cx="161583" cy="675527"/>
          </a:xfrm>
          <a:prstGeom prst="rect">
            <a:avLst/>
          </a:prstGeom>
        </p:spPr>
        <p:txBody>
          <a:bodyPr vert="vert" wrap="square" lIns="0" tIns="635" rIns="0" bIns="0" rtlCol="0">
            <a:spAutoFit/>
          </a:bodyPr>
          <a:lstStyle/>
          <a:p>
            <a:pPr marL="12700">
              <a:lnSpc>
                <a:spcPct val="100000"/>
              </a:lnSpc>
              <a:spcBef>
                <a:spcPts val="5"/>
              </a:spcBef>
            </a:pPr>
            <a:r>
              <a:rPr sz="1050" spc="-10" dirty="0">
                <a:latin typeface="Arial"/>
                <a:cs typeface="Arial"/>
              </a:rPr>
              <a:t>TABC</a:t>
            </a:r>
            <a:r>
              <a:rPr sz="1050" spc="5" dirty="0">
                <a:latin typeface="Arial"/>
                <a:cs typeface="Arial"/>
              </a:rPr>
              <a:t>O</a:t>
            </a:r>
            <a:r>
              <a:rPr sz="1050" spc="-10" dirty="0">
                <a:latin typeface="Arial"/>
                <a:cs typeface="Arial"/>
              </a:rPr>
              <a:t>R</a:t>
            </a:r>
            <a:r>
              <a:rPr sz="1050" dirty="0">
                <a:latin typeface="Arial"/>
                <a:cs typeface="Arial"/>
              </a:rPr>
              <a:t>P</a:t>
            </a:r>
          </a:p>
        </p:txBody>
      </p:sp>
      <p:sp>
        <p:nvSpPr>
          <p:cNvPr id="181" name="object 178"/>
          <p:cNvSpPr/>
          <p:nvPr/>
        </p:nvSpPr>
        <p:spPr>
          <a:xfrm>
            <a:off x="3361877" y="1304196"/>
            <a:ext cx="442139" cy="593875"/>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82" name="object 179"/>
          <p:cNvSpPr txBox="1"/>
          <p:nvPr/>
        </p:nvSpPr>
        <p:spPr>
          <a:xfrm>
            <a:off x="3550293" y="1268226"/>
            <a:ext cx="153888" cy="675528"/>
          </a:xfrm>
          <a:prstGeom prst="rect">
            <a:avLst/>
          </a:prstGeom>
        </p:spPr>
        <p:txBody>
          <a:bodyPr vert="vert" wrap="square" lIns="0" tIns="2540" rIns="0" bIns="0" rtlCol="0">
            <a:spAutoFit/>
          </a:bodyPr>
          <a:lstStyle/>
          <a:p>
            <a:pPr marL="12700">
              <a:lnSpc>
                <a:spcPct val="100000"/>
              </a:lnSpc>
              <a:spcBef>
                <a:spcPts val="20"/>
              </a:spcBef>
            </a:pPr>
            <a:r>
              <a:rPr sz="1000" spc="-5" dirty="0">
                <a:latin typeface="Arial"/>
                <a:cs typeface="Arial"/>
              </a:rPr>
              <a:t>T</a:t>
            </a:r>
            <a:r>
              <a:rPr sz="1000" dirty="0">
                <a:latin typeface="Arial"/>
                <a:cs typeface="Arial"/>
              </a:rPr>
              <a:t>A</a:t>
            </a:r>
            <a:r>
              <a:rPr sz="1000" spc="-5" dirty="0">
                <a:latin typeface="Arial"/>
                <a:cs typeface="Arial"/>
              </a:rPr>
              <a:t>TT</a:t>
            </a:r>
            <a:r>
              <a:rPr sz="1000" dirty="0">
                <a:latin typeface="Arial"/>
                <a:cs typeface="Arial"/>
              </a:rPr>
              <a:t>SB</a:t>
            </a:r>
            <a:r>
              <a:rPr sz="1000" spc="20" dirty="0">
                <a:latin typeface="Arial"/>
                <a:cs typeface="Arial"/>
              </a:rPr>
              <a:t>E</a:t>
            </a:r>
            <a:r>
              <a:rPr sz="1000" dirty="0">
                <a:latin typeface="Arial"/>
                <a:cs typeface="Arial"/>
              </a:rPr>
              <a:t>T</a:t>
            </a:r>
            <a:endParaRPr sz="1050" dirty="0">
              <a:latin typeface="Arial"/>
              <a:cs typeface="Arial"/>
            </a:endParaRPr>
          </a:p>
        </p:txBody>
      </p:sp>
      <p:sp>
        <p:nvSpPr>
          <p:cNvPr id="183" name="object 180"/>
          <p:cNvSpPr/>
          <p:nvPr/>
        </p:nvSpPr>
        <p:spPr>
          <a:xfrm>
            <a:off x="3934057" y="1304196"/>
            <a:ext cx="442139" cy="593875"/>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84" name="object 181"/>
          <p:cNvSpPr txBox="1"/>
          <p:nvPr/>
        </p:nvSpPr>
        <p:spPr>
          <a:xfrm>
            <a:off x="4126397" y="1268227"/>
            <a:ext cx="161583" cy="676086"/>
          </a:xfrm>
          <a:prstGeom prst="rect">
            <a:avLst/>
          </a:prstGeom>
        </p:spPr>
        <p:txBody>
          <a:bodyPr vert="vert" wrap="square" lIns="0" tIns="635" rIns="0" bIns="0" rtlCol="0">
            <a:spAutoFit/>
          </a:bodyPr>
          <a:lstStyle/>
          <a:p>
            <a:pPr marL="12700">
              <a:lnSpc>
                <a:spcPct val="100000"/>
              </a:lnSpc>
              <a:spcBef>
                <a:spcPts val="5"/>
              </a:spcBef>
            </a:pPr>
            <a:r>
              <a:rPr sz="1050" spc="-10" dirty="0">
                <a:latin typeface="Arial"/>
                <a:cs typeface="Arial"/>
              </a:rPr>
              <a:t>UN</a:t>
            </a:r>
            <a:r>
              <a:rPr sz="1050" spc="5" dirty="0">
                <a:latin typeface="Arial"/>
                <a:cs typeface="Arial"/>
              </a:rPr>
              <a:t>I</a:t>
            </a:r>
            <a:r>
              <a:rPr sz="1050" spc="-10" dirty="0">
                <a:latin typeface="Arial"/>
                <a:cs typeface="Arial"/>
              </a:rPr>
              <a:t>TA</a:t>
            </a:r>
            <a:r>
              <a:rPr sz="1050" dirty="0">
                <a:latin typeface="Arial"/>
                <a:cs typeface="Arial"/>
              </a:rPr>
              <a:t>B</a:t>
            </a:r>
            <a:endParaRPr sz="1100" dirty="0">
              <a:latin typeface="Arial"/>
              <a:cs typeface="Arial"/>
            </a:endParaRPr>
          </a:p>
        </p:txBody>
      </p:sp>
      <p:sp>
        <p:nvSpPr>
          <p:cNvPr id="185" name="object 182"/>
          <p:cNvSpPr/>
          <p:nvPr/>
        </p:nvSpPr>
        <p:spPr>
          <a:xfrm>
            <a:off x="4509953" y="1304196"/>
            <a:ext cx="438423" cy="593875"/>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86" name="object 183"/>
          <p:cNvSpPr txBox="1"/>
          <p:nvPr/>
        </p:nvSpPr>
        <p:spPr>
          <a:xfrm>
            <a:off x="4683289" y="1268227"/>
            <a:ext cx="169277" cy="676086"/>
          </a:xfrm>
          <a:prstGeom prst="rect">
            <a:avLst/>
          </a:prstGeom>
        </p:spPr>
        <p:txBody>
          <a:bodyPr vert="vert" wrap="square" lIns="0" tIns="635" rIns="0" bIns="0" rtlCol="0">
            <a:spAutoFit/>
          </a:bodyPr>
          <a:lstStyle/>
          <a:p>
            <a:pPr marL="12700">
              <a:lnSpc>
                <a:spcPct val="100000"/>
              </a:lnSpc>
              <a:spcBef>
                <a:spcPts val="5"/>
              </a:spcBef>
            </a:pPr>
            <a:r>
              <a:rPr sz="1100" spc="-10" dirty="0">
                <a:latin typeface="Arial"/>
                <a:cs typeface="Arial"/>
              </a:rPr>
              <a:t>S</a:t>
            </a:r>
            <a:r>
              <a:rPr sz="1100" spc="-5" dirty="0">
                <a:latin typeface="Arial"/>
                <a:cs typeface="Arial"/>
              </a:rPr>
              <a:t>po</a:t>
            </a:r>
            <a:r>
              <a:rPr sz="1100" spc="-20" dirty="0">
                <a:latin typeface="Arial"/>
                <a:cs typeface="Arial"/>
              </a:rPr>
              <a:t>r</a:t>
            </a:r>
            <a:r>
              <a:rPr sz="1100" spc="5" dirty="0">
                <a:latin typeface="Arial"/>
                <a:cs typeface="Arial"/>
              </a:rPr>
              <a:t>t</a:t>
            </a:r>
            <a:r>
              <a:rPr sz="1100" dirty="0">
                <a:latin typeface="Arial"/>
                <a:cs typeface="Arial"/>
              </a:rPr>
              <a:t>s</a:t>
            </a:r>
            <a:r>
              <a:rPr sz="1100" spc="-30" dirty="0">
                <a:latin typeface="Arial"/>
                <a:cs typeface="Arial"/>
              </a:rPr>
              <a:t>b</a:t>
            </a:r>
            <a:r>
              <a:rPr sz="1100" spc="-5" dirty="0">
                <a:latin typeface="Arial"/>
                <a:cs typeface="Arial"/>
              </a:rPr>
              <a:t>e</a:t>
            </a:r>
            <a:r>
              <a:rPr sz="1100" dirty="0">
                <a:latin typeface="Arial"/>
                <a:cs typeface="Arial"/>
              </a:rPr>
              <a:t>t</a:t>
            </a:r>
          </a:p>
        </p:txBody>
      </p:sp>
      <p:sp>
        <p:nvSpPr>
          <p:cNvPr id="187" name="object 184"/>
          <p:cNvSpPr/>
          <p:nvPr/>
        </p:nvSpPr>
        <p:spPr>
          <a:xfrm>
            <a:off x="5082132" y="1304196"/>
            <a:ext cx="442139" cy="593875"/>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88" name="object 185"/>
          <p:cNvSpPr txBox="1"/>
          <p:nvPr/>
        </p:nvSpPr>
        <p:spPr>
          <a:xfrm>
            <a:off x="5276396" y="1277752"/>
            <a:ext cx="146194" cy="666561"/>
          </a:xfrm>
          <a:prstGeom prst="rect">
            <a:avLst/>
          </a:prstGeom>
        </p:spPr>
        <p:txBody>
          <a:bodyPr vert="vert" wrap="square" lIns="0" tIns="2540" rIns="0" bIns="0" rtlCol="0">
            <a:spAutoFit/>
          </a:bodyPr>
          <a:lstStyle/>
          <a:p>
            <a:pPr marL="12700">
              <a:lnSpc>
                <a:spcPct val="100000"/>
              </a:lnSpc>
              <a:spcBef>
                <a:spcPts val="20"/>
              </a:spcBef>
            </a:pPr>
            <a:r>
              <a:rPr sz="950" dirty="0">
                <a:latin typeface="Arial"/>
                <a:cs typeface="Arial"/>
              </a:rPr>
              <a:t>S</a:t>
            </a:r>
            <a:r>
              <a:rPr sz="950" spc="-10" dirty="0">
                <a:latin typeface="Arial"/>
                <a:cs typeface="Arial"/>
              </a:rPr>
              <a:t>po</a:t>
            </a:r>
            <a:r>
              <a:rPr sz="950" dirty="0">
                <a:latin typeface="Arial"/>
                <a:cs typeface="Arial"/>
              </a:rPr>
              <a:t>r</a:t>
            </a:r>
            <a:r>
              <a:rPr sz="950" spc="-5" dirty="0">
                <a:latin typeface="Arial"/>
                <a:cs typeface="Arial"/>
              </a:rPr>
              <a:t>t</a:t>
            </a:r>
            <a:r>
              <a:rPr sz="950" spc="15" dirty="0">
                <a:latin typeface="Arial"/>
                <a:cs typeface="Arial"/>
              </a:rPr>
              <a:t>in</a:t>
            </a:r>
            <a:r>
              <a:rPr sz="950" spc="-10" dirty="0">
                <a:latin typeface="Arial"/>
                <a:cs typeface="Arial"/>
              </a:rPr>
              <a:t>g</a:t>
            </a:r>
            <a:r>
              <a:rPr sz="950" spc="15" dirty="0">
                <a:latin typeface="Arial"/>
                <a:cs typeface="Arial"/>
              </a:rPr>
              <a:t>b</a:t>
            </a:r>
            <a:r>
              <a:rPr sz="950" spc="-10" dirty="0">
                <a:latin typeface="Arial"/>
                <a:cs typeface="Arial"/>
              </a:rPr>
              <a:t>e</a:t>
            </a:r>
            <a:r>
              <a:rPr sz="950" dirty="0">
                <a:latin typeface="Arial"/>
                <a:cs typeface="Arial"/>
              </a:rPr>
              <a:t>t</a:t>
            </a:r>
          </a:p>
        </p:txBody>
      </p:sp>
      <p:sp>
        <p:nvSpPr>
          <p:cNvPr id="189" name="object 186"/>
          <p:cNvSpPr/>
          <p:nvPr/>
        </p:nvSpPr>
        <p:spPr>
          <a:xfrm>
            <a:off x="5654313" y="1304196"/>
            <a:ext cx="442139" cy="593875"/>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90" name="object 187"/>
          <p:cNvSpPr txBox="1"/>
          <p:nvPr/>
        </p:nvSpPr>
        <p:spPr>
          <a:xfrm>
            <a:off x="5820683" y="1253776"/>
            <a:ext cx="169277" cy="689978"/>
          </a:xfrm>
          <a:prstGeom prst="rect">
            <a:avLst/>
          </a:prstGeom>
        </p:spPr>
        <p:txBody>
          <a:bodyPr vert="vert" wrap="square" lIns="0" tIns="635" rIns="0" bIns="0" rtlCol="0">
            <a:spAutoFit/>
          </a:bodyPr>
          <a:lstStyle/>
          <a:p>
            <a:pPr marL="12700">
              <a:lnSpc>
                <a:spcPct val="100000"/>
              </a:lnSpc>
              <a:spcBef>
                <a:spcPts val="5"/>
              </a:spcBef>
            </a:pPr>
            <a:r>
              <a:rPr sz="1100" spc="-5" dirty="0">
                <a:latin typeface="Arial"/>
                <a:cs typeface="Arial"/>
              </a:rPr>
              <a:t>Ladb</a:t>
            </a:r>
            <a:r>
              <a:rPr sz="1100" spc="5" dirty="0">
                <a:latin typeface="Arial"/>
                <a:cs typeface="Arial"/>
              </a:rPr>
              <a:t>r</a:t>
            </a:r>
            <a:r>
              <a:rPr sz="1100" spc="-30" dirty="0">
                <a:latin typeface="Arial"/>
                <a:cs typeface="Arial"/>
              </a:rPr>
              <a:t>o</a:t>
            </a:r>
            <a:r>
              <a:rPr sz="1100" dirty="0">
                <a:latin typeface="Arial"/>
                <a:cs typeface="Arial"/>
              </a:rPr>
              <a:t>k</a:t>
            </a:r>
            <a:r>
              <a:rPr sz="1100" spc="-5" dirty="0">
                <a:latin typeface="Arial"/>
                <a:cs typeface="Arial"/>
              </a:rPr>
              <a:t>e</a:t>
            </a:r>
            <a:r>
              <a:rPr sz="1100" dirty="0">
                <a:latin typeface="Arial"/>
                <a:cs typeface="Arial"/>
              </a:rPr>
              <a:t>s</a:t>
            </a:r>
          </a:p>
        </p:txBody>
      </p:sp>
      <p:sp>
        <p:nvSpPr>
          <p:cNvPr id="191" name="object 188"/>
          <p:cNvSpPr/>
          <p:nvPr/>
        </p:nvSpPr>
        <p:spPr>
          <a:xfrm>
            <a:off x="6230208" y="1304196"/>
            <a:ext cx="438423" cy="593875"/>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92" name="object 189"/>
          <p:cNvSpPr txBox="1"/>
          <p:nvPr/>
        </p:nvSpPr>
        <p:spPr>
          <a:xfrm>
            <a:off x="6458484" y="1268227"/>
            <a:ext cx="169277" cy="598170"/>
          </a:xfrm>
          <a:prstGeom prst="rect">
            <a:avLst/>
          </a:prstGeom>
        </p:spPr>
        <p:txBody>
          <a:bodyPr vert="vert" wrap="square" lIns="0" tIns="635" rIns="0" bIns="0" rtlCol="0">
            <a:spAutoFit/>
          </a:bodyPr>
          <a:lstStyle/>
          <a:p>
            <a:pPr marL="12700">
              <a:lnSpc>
                <a:spcPct val="100000"/>
              </a:lnSpc>
              <a:spcBef>
                <a:spcPts val="5"/>
              </a:spcBef>
            </a:pPr>
            <a:r>
              <a:rPr sz="1100" spc="-10" dirty="0">
                <a:latin typeface="Arial"/>
                <a:cs typeface="Arial"/>
              </a:rPr>
              <a:t>R</a:t>
            </a:r>
            <a:r>
              <a:rPr sz="1100" spc="-25" dirty="0">
                <a:latin typeface="Arial"/>
                <a:cs typeface="Arial"/>
              </a:rPr>
              <a:t>W</a:t>
            </a:r>
            <a:r>
              <a:rPr sz="1100" dirty="0">
                <a:latin typeface="Arial"/>
                <a:cs typeface="Arial"/>
              </a:rPr>
              <a:t>WA</a:t>
            </a:r>
          </a:p>
        </p:txBody>
      </p:sp>
      <p:sp>
        <p:nvSpPr>
          <p:cNvPr id="193" name="object 190"/>
          <p:cNvSpPr/>
          <p:nvPr/>
        </p:nvSpPr>
        <p:spPr>
          <a:xfrm>
            <a:off x="6802388" y="1304196"/>
            <a:ext cx="442139" cy="593875"/>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94" name="object 191"/>
          <p:cNvSpPr txBox="1"/>
          <p:nvPr/>
        </p:nvSpPr>
        <p:spPr>
          <a:xfrm>
            <a:off x="6969913" y="1268227"/>
            <a:ext cx="169277" cy="504189"/>
          </a:xfrm>
          <a:prstGeom prst="rect">
            <a:avLst/>
          </a:prstGeom>
        </p:spPr>
        <p:txBody>
          <a:bodyPr vert="vert" wrap="square" lIns="0" tIns="635" rIns="0" bIns="0" rtlCol="0">
            <a:spAutoFit/>
          </a:bodyPr>
          <a:lstStyle/>
          <a:p>
            <a:pPr marL="12700">
              <a:lnSpc>
                <a:spcPct val="100000"/>
              </a:lnSpc>
              <a:spcBef>
                <a:spcPts val="5"/>
              </a:spcBef>
            </a:pPr>
            <a:r>
              <a:rPr sz="1100" spc="-5" dirty="0">
                <a:latin typeface="Arial"/>
                <a:cs typeface="Arial"/>
              </a:rPr>
              <a:t>be</a:t>
            </a:r>
            <a:r>
              <a:rPr sz="1100" spc="-15" dirty="0">
                <a:latin typeface="Arial"/>
                <a:cs typeface="Arial"/>
              </a:rPr>
              <a:t>t</a:t>
            </a:r>
            <a:r>
              <a:rPr sz="1100" spc="-5" dirty="0">
                <a:latin typeface="Arial"/>
                <a:cs typeface="Arial"/>
              </a:rPr>
              <a:t>36</a:t>
            </a:r>
            <a:r>
              <a:rPr sz="1100" dirty="0">
                <a:latin typeface="Arial"/>
                <a:cs typeface="Arial"/>
              </a:rPr>
              <a:t>5</a:t>
            </a:r>
          </a:p>
        </p:txBody>
      </p:sp>
      <p:sp>
        <p:nvSpPr>
          <p:cNvPr id="195" name="object 192"/>
          <p:cNvSpPr/>
          <p:nvPr/>
        </p:nvSpPr>
        <p:spPr>
          <a:xfrm>
            <a:off x="7374568" y="1304196"/>
            <a:ext cx="442139" cy="593875"/>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96" name="object 193"/>
          <p:cNvSpPr txBox="1"/>
          <p:nvPr/>
        </p:nvSpPr>
        <p:spPr>
          <a:xfrm>
            <a:off x="7541248" y="1268226"/>
            <a:ext cx="169277" cy="504189"/>
          </a:xfrm>
          <a:prstGeom prst="rect">
            <a:avLst/>
          </a:prstGeom>
        </p:spPr>
        <p:txBody>
          <a:bodyPr vert="vert" wrap="square" lIns="0" tIns="635" rIns="0" bIns="0" rtlCol="0">
            <a:spAutoFit/>
          </a:bodyPr>
          <a:lstStyle/>
          <a:p>
            <a:pPr marL="12700">
              <a:lnSpc>
                <a:spcPct val="100000"/>
              </a:lnSpc>
              <a:spcBef>
                <a:spcPts val="5"/>
              </a:spcBef>
            </a:pPr>
            <a:r>
              <a:rPr sz="1100" spc="-15" dirty="0">
                <a:latin typeface="Arial"/>
                <a:cs typeface="Arial"/>
              </a:rPr>
              <a:t>O</a:t>
            </a:r>
            <a:r>
              <a:rPr sz="1100" spc="5" dirty="0">
                <a:latin typeface="Arial"/>
                <a:cs typeface="Arial"/>
              </a:rPr>
              <a:t>t</a:t>
            </a:r>
            <a:r>
              <a:rPr sz="1100" spc="-5" dirty="0">
                <a:latin typeface="Arial"/>
                <a:cs typeface="Arial"/>
              </a:rPr>
              <a:t>h</a:t>
            </a:r>
            <a:r>
              <a:rPr sz="1100" spc="-30" dirty="0">
                <a:latin typeface="Arial"/>
                <a:cs typeface="Arial"/>
              </a:rPr>
              <a:t>e</a:t>
            </a:r>
            <a:r>
              <a:rPr sz="1100" spc="5" dirty="0">
                <a:latin typeface="Arial"/>
                <a:cs typeface="Arial"/>
              </a:rPr>
              <a:t>r</a:t>
            </a:r>
            <a:r>
              <a:rPr sz="1100" dirty="0">
                <a:latin typeface="Arial"/>
                <a:cs typeface="Arial"/>
              </a:rPr>
              <a:t>s</a:t>
            </a:r>
          </a:p>
        </p:txBody>
      </p:sp>
      <p:sp>
        <p:nvSpPr>
          <p:cNvPr id="197" name="object 194"/>
          <p:cNvSpPr/>
          <p:nvPr/>
        </p:nvSpPr>
        <p:spPr>
          <a:xfrm>
            <a:off x="1507865" y="3704086"/>
            <a:ext cx="442139" cy="593875"/>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98" name="object 195"/>
          <p:cNvSpPr txBox="1"/>
          <p:nvPr/>
        </p:nvSpPr>
        <p:spPr>
          <a:xfrm>
            <a:off x="1579699" y="3717577"/>
            <a:ext cx="261610" cy="625103"/>
          </a:xfrm>
          <a:prstGeom prst="rect">
            <a:avLst/>
          </a:prstGeom>
        </p:spPr>
        <p:txBody>
          <a:bodyPr vert="vert" wrap="square" lIns="0" tIns="1905" rIns="0" bIns="0" rtlCol="0">
            <a:spAutoFit/>
          </a:bodyPr>
          <a:lstStyle/>
          <a:p>
            <a:pPr marL="12700">
              <a:lnSpc>
                <a:spcPct val="100000"/>
              </a:lnSpc>
              <a:spcBef>
                <a:spcPts val="15"/>
              </a:spcBef>
            </a:pPr>
            <a:r>
              <a:rPr sz="850" dirty="0">
                <a:latin typeface="Arial"/>
                <a:cs typeface="Arial"/>
              </a:rPr>
              <a:t>Ra</a:t>
            </a:r>
            <a:r>
              <a:rPr sz="850" spc="5" dirty="0">
                <a:latin typeface="Arial"/>
                <a:cs typeface="Arial"/>
              </a:rPr>
              <a:t>c</a:t>
            </a:r>
            <a:r>
              <a:rPr sz="850" spc="-15" dirty="0">
                <a:latin typeface="Arial"/>
                <a:cs typeface="Arial"/>
              </a:rPr>
              <a:t>i</a:t>
            </a:r>
            <a:r>
              <a:rPr sz="850" spc="-5" dirty="0">
                <a:latin typeface="Arial"/>
                <a:cs typeface="Arial"/>
              </a:rPr>
              <a:t>n</a:t>
            </a:r>
            <a:r>
              <a:rPr sz="850" dirty="0">
                <a:latin typeface="Arial"/>
                <a:cs typeface="Arial"/>
              </a:rPr>
              <a:t>g</a:t>
            </a:r>
            <a:r>
              <a:rPr sz="850" spc="-50" dirty="0">
                <a:latin typeface="Arial"/>
                <a:cs typeface="Arial"/>
              </a:rPr>
              <a:t> </a:t>
            </a:r>
            <a:r>
              <a:rPr sz="850" dirty="0">
                <a:latin typeface="Arial"/>
                <a:cs typeface="Arial"/>
              </a:rPr>
              <a:t>N</a:t>
            </a:r>
            <a:r>
              <a:rPr sz="850" spc="15" dirty="0">
                <a:latin typeface="Arial"/>
                <a:cs typeface="Arial"/>
              </a:rPr>
              <a:t>S</a:t>
            </a:r>
            <a:r>
              <a:rPr sz="850" dirty="0">
                <a:latin typeface="Arial"/>
                <a:cs typeface="Arial"/>
              </a:rPr>
              <a:t>W</a:t>
            </a:r>
          </a:p>
        </p:txBody>
      </p:sp>
      <p:sp>
        <p:nvSpPr>
          <p:cNvPr id="199" name="object 196"/>
          <p:cNvSpPr/>
          <p:nvPr/>
        </p:nvSpPr>
        <p:spPr>
          <a:xfrm>
            <a:off x="2080045" y="3704086"/>
            <a:ext cx="486724" cy="593875"/>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00" name="object 197"/>
          <p:cNvSpPr txBox="1"/>
          <p:nvPr/>
        </p:nvSpPr>
        <p:spPr>
          <a:xfrm>
            <a:off x="2205721" y="3693214"/>
            <a:ext cx="256480" cy="649467"/>
          </a:xfrm>
          <a:prstGeom prst="rect">
            <a:avLst/>
          </a:prstGeom>
        </p:spPr>
        <p:txBody>
          <a:bodyPr vert="vert" wrap="square" lIns="0" tIns="9525" rIns="0" bIns="0" rtlCol="0">
            <a:spAutoFit/>
          </a:bodyPr>
          <a:lstStyle/>
          <a:p>
            <a:pPr marL="12700" marR="5080">
              <a:lnSpc>
                <a:spcPts val="990"/>
              </a:lnSpc>
              <a:spcBef>
                <a:spcPts val="75"/>
              </a:spcBef>
            </a:pPr>
            <a:r>
              <a:rPr sz="850" dirty="0">
                <a:latin typeface="Arial"/>
                <a:cs typeface="Arial"/>
              </a:rPr>
              <a:t>Ra</a:t>
            </a:r>
            <a:r>
              <a:rPr sz="850" spc="5" dirty="0">
                <a:latin typeface="Arial"/>
                <a:cs typeface="Arial"/>
              </a:rPr>
              <a:t>c</a:t>
            </a:r>
            <a:r>
              <a:rPr sz="850" spc="-15" dirty="0">
                <a:latin typeface="Arial"/>
                <a:cs typeface="Arial"/>
              </a:rPr>
              <a:t>i</a:t>
            </a:r>
            <a:r>
              <a:rPr sz="850" spc="-5" dirty="0">
                <a:latin typeface="Arial"/>
                <a:cs typeface="Arial"/>
              </a:rPr>
              <a:t>n</a:t>
            </a:r>
            <a:r>
              <a:rPr sz="850" dirty="0">
                <a:latin typeface="Arial"/>
                <a:cs typeface="Arial"/>
              </a:rPr>
              <a:t>g </a:t>
            </a:r>
            <a:r>
              <a:rPr sz="850" spc="-10" dirty="0">
                <a:latin typeface="Arial"/>
                <a:cs typeface="Arial"/>
              </a:rPr>
              <a:t>V</a:t>
            </a:r>
            <a:r>
              <a:rPr sz="850" spc="-15" dirty="0">
                <a:latin typeface="Arial"/>
                <a:cs typeface="Arial"/>
              </a:rPr>
              <a:t>i</a:t>
            </a:r>
            <a:r>
              <a:rPr sz="850" spc="10" dirty="0">
                <a:latin typeface="Arial"/>
                <a:cs typeface="Arial"/>
              </a:rPr>
              <a:t>c</a:t>
            </a:r>
            <a:r>
              <a:rPr sz="850" dirty="0">
                <a:latin typeface="Arial"/>
                <a:cs typeface="Arial"/>
              </a:rPr>
              <a:t>t</a:t>
            </a:r>
            <a:r>
              <a:rPr sz="850" spc="-5" dirty="0">
                <a:latin typeface="Arial"/>
                <a:cs typeface="Arial"/>
              </a:rPr>
              <a:t>o</a:t>
            </a:r>
            <a:r>
              <a:rPr sz="850" spc="5" dirty="0">
                <a:latin typeface="Arial"/>
                <a:cs typeface="Arial"/>
              </a:rPr>
              <a:t>r</a:t>
            </a:r>
            <a:r>
              <a:rPr sz="850" spc="-15" dirty="0">
                <a:latin typeface="Arial"/>
                <a:cs typeface="Arial"/>
              </a:rPr>
              <a:t>i</a:t>
            </a:r>
            <a:r>
              <a:rPr sz="850" dirty="0">
                <a:latin typeface="Arial"/>
                <a:cs typeface="Arial"/>
              </a:rPr>
              <a:t>a</a:t>
            </a:r>
          </a:p>
        </p:txBody>
      </p:sp>
      <p:sp>
        <p:nvSpPr>
          <p:cNvPr id="201" name="object 198"/>
          <p:cNvSpPr/>
          <p:nvPr/>
        </p:nvSpPr>
        <p:spPr>
          <a:xfrm>
            <a:off x="2700526" y="3704086"/>
            <a:ext cx="483009" cy="593875"/>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02" name="object 199"/>
          <p:cNvSpPr txBox="1"/>
          <p:nvPr/>
        </p:nvSpPr>
        <p:spPr>
          <a:xfrm>
            <a:off x="2826140" y="3693214"/>
            <a:ext cx="256480" cy="649467"/>
          </a:xfrm>
          <a:prstGeom prst="rect">
            <a:avLst/>
          </a:prstGeom>
        </p:spPr>
        <p:txBody>
          <a:bodyPr vert="vert" wrap="square" lIns="0" tIns="9525" rIns="0" bIns="0" rtlCol="0">
            <a:spAutoFit/>
          </a:bodyPr>
          <a:lstStyle/>
          <a:p>
            <a:pPr marL="12700" marR="5080">
              <a:lnSpc>
                <a:spcPts val="990"/>
              </a:lnSpc>
              <a:spcBef>
                <a:spcPts val="75"/>
              </a:spcBef>
            </a:pPr>
            <a:r>
              <a:rPr sz="850" dirty="0">
                <a:latin typeface="Arial"/>
                <a:cs typeface="Arial"/>
              </a:rPr>
              <a:t>Ra</a:t>
            </a:r>
            <a:r>
              <a:rPr sz="850" spc="5" dirty="0">
                <a:latin typeface="Arial"/>
                <a:cs typeface="Arial"/>
              </a:rPr>
              <a:t>c</a:t>
            </a:r>
            <a:r>
              <a:rPr sz="850" spc="-15" dirty="0">
                <a:latin typeface="Arial"/>
                <a:cs typeface="Arial"/>
              </a:rPr>
              <a:t>i</a:t>
            </a:r>
            <a:r>
              <a:rPr sz="850" spc="-5" dirty="0">
                <a:latin typeface="Arial"/>
                <a:cs typeface="Arial"/>
              </a:rPr>
              <a:t>n</a:t>
            </a:r>
            <a:r>
              <a:rPr sz="850" dirty="0">
                <a:latin typeface="Arial"/>
                <a:cs typeface="Arial"/>
              </a:rPr>
              <a:t>g </a:t>
            </a:r>
            <a:r>
              <a:rPr sz="850" spc="5" dirty="0">
                <a:latin typeface="Arial"/>
                <a:cs typeface="Arial"/>
              </a:rPr>
              <a:t>Q</a:t>
            </a:r>
            <a:r>
              <a:rPr sz="850" spc="-5" dirty="0">
                <a:latin typeface="Arial"/>
                <a:cs typeface="Arial"/>
              </a:rPr>
              <a:t>ueen</a:t>
            </a:r>
            <a:r>
              <a:rPr sz="850" spc="10" dirty="0">
                <a:latin typeface="Arial"/>
                <a:cs typeface="Arial"/>
              </a:rPr>
              <a:t>s</a:t>
            </a:r>
            <a:r>
              <a:rPr sz="850" spc="-15" dirty="0">
                <a:latin typeface="Arial"/>
                <a:cs typeface="Arial"/>
              </a:rPr>
              <a:t>l</a:t>
            </a:r>
            <a:r>
              <a:rPr sz="850" spc="-5" dirty="0">
                <a:latin typeface="Arial"/>
                <a:cs typeface="Arial"/>
              </a:rPr>
              <a:t>an</a:t>
            </a:r>
            <a:r>
              <a:rPr sz="850" dirty="0">
                <a:latin typeface="Arial"/>
                <a:cs typeface="Arial"/>
              </a:rPr>
              <a:t>d</a:t>
            </a:r>
          </a:p>
        </p:txBody>
      </p:sp>
      <p:sp>
        <p:nvSpPr>
          <p:cNvPr id="203" name="object 200"/>
          <p:cNvSpPr/>
          <p:nvPr/>
        </p:nvSpPr>
        <p:spPr>
          <a:xfrm>
            <a:off x="3317291" y="3704086"/>
            <a:ext cx="486724" cy="593875"/>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04" name="object 201"/>
          <p:cNvSpPr txBox="1"/>
          <p:nvPr/>
        </p:nvSpPr>
        <p:spPr>
          <a:xfrm>
            <a:off x="3534904" y="3693213"/>
            <a:ext cx="169277" cy="649467"/>
          </a:xfrm>
          <a:prstGeom prst="rect">
            <a:avLst/>
          </a:prstGeom>
        </p:spPr>
        <p:txBody>
          <a:bodyPr vert="vert" wrap="square" lIns="0" tIns="635" rIns="0" bIns="0" rtlCol="0">
            <a:spAutoFit/>
          </a:bodyPr>
          <a:lstStyle/>
          <a:p>
            <a:pPr marL="12700">
              <a:lnSpc>
                <a:spcPct val="100000"/>
              </a:lnSpc>
              <a:spcBef>
                <a:spcPts val="5"/>
              </a:spcBef>
            </a:pPr>
            <a:r>
              <a:rPr sz="1100" spc="-10" dirty="0">
                <a:latin typeface="Arial"/>
                <a:cs typeface="Arial"/>
              </a:rPr>
              <a:t>HRNS</a:t>
            </a:r>
            <a:r>
              <a:rPr sz="1100" dirty="0">
                <a:latin typeface="Arial"/>
                <a:cs typeface="Arial"/>
              </a:rPr>
              <a:t>W</a:t>
            </a:r>
          </a:p>
        </p:txBody>
      </p:sp>
      <p:sp>
        <p:nvSpPr>
          <p:cNvPr id="205" name="object 202"/>
          <p:cNvSpPr/>
          <p:nvPr/>
        </p:nvSpPr>
        <p:spPr>
          <a:xfrm>
            <a:off x="3889471" y="3704086"/>
            <a:ext cx="486724" cy="593875"/>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06" name="object 203"/>
          <p:cNvSpPr txBox="1"/>
          <p:nvPr/>
        </p:nvSpPr>
        <p:spPr>
          <a:xfrm>
            <a:off x="4131276" y="3693214"/>
            <a:ext cx="138499" cy="649466"/>
          </a:xfrm>
          <a:prstGeom prst="rect">
            <a:avLst/>
          </a:prstGeom>
        </p:spPr>
        <p:txBody>
          <a:bodyPr vert="vert" wrap="square" lIns="0" tIns="7620" rIns="0" bIns="0" rtlCol="0">
            <a:spAutoFit/>
          </a:bodyPr>
          <a:lstStyle/>
          <a:p>
            <a:pPr marL="12700">
              <a:lnSpc>
                <a:spcPct val="100000"/>
              </a:lnSpc>
              <a:spcBef>
                <a:spcPts val="60"/>
              </a:spcBef>
            </a:pPr>
            <a:r>
              <a:rPr sz="900" dirty="0">
                <a:latin typeface="Arial"/>
                <a:cs typeface="Arial"/>
              </a:rPr>
              <a:t>Ra</a:t>
            </a:r>
            <a:r>
              <a:rPr sz="900" spc="10" dirty="0">
                <a:latin typeface="Arial"/>
                <a:cs typeface="Arial"/>
              </a:rPr>
              <a:t>ci</a:t>
            </a:r>
            <a:r>
              <a:rPr sz="900" dirty="0">
                <a:latin typeface="Arial"/>
                <a:cs typeface="Arial"/>
              </a:rPr>
              <a:t>ng</a:t>
            </a:r>
            <a:r>
              <a:rPr sz="900" spc="-50" dirty="0">
                <a:latin typeface="Arial"/>
                <a:cs typeface="Arial"/>
              </a:rPr>
              <a:t> </a:t>
            </a:r>
            <a:r>
              <a:rPr sz="900" spc="5" dirty="0">
                <a:latin typeface="Arial"/>
                <a:cs typeface="Arial"/>
              </a:rPr>
              <a:t>S</a:t>
            </a:r>
            <a:r>
              <a:rPr sz="900" dirty="0">
                <a:latin typeface="Arial"/>
                <a:cs typeface="Arial"/>
              </a:rPr>
              <a:t>A</a:t>
            </a:r>
          </a:p>
        </p:txBody>
      </p:sp>
      <p:sp>
        <p:nvSpPr>
          <p:cNvPr id="207" name="object 204"/>
          <p:cNvSpPr/>
          <p:nvPr/>
        </p:nvSpPr>
        <p:spPr>
          <a:xfrm>
            <a:off x="4509953" y="3704086"/>
            <a:ext cx="438423" cy="593875"/>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08" name="object 205"/>
          <p:cNvSpPr txBox="1"/>
          <p:nvPr/>
        </p:nvSpPr>
        <p:spPr>
          <a:xfrm>
            <a:off x="4683289" y="3693214"/>
            <a:ext cx="169277" cy="562973"/>
          </a:xfrm>
          <a:prstGeom prst="rect">
            <a:avLst/>
          </a:prstGeom>
        </p:spPr>
        <p:txBody>
          <a:bodyPr vert="vert" wrap="square" lIns="0" tIns="635" rIns="0" bIns="0" rtlCol="0">
            <a:spAutoFit/>
          </a:bodyPr>
          <a:lstStyle/>
          <a:p>
            <a:pPr marL="12700">
              <a:lnSpc>
                <a:spcPct val="100000"/>
              </a:lnSpc>
              <a:spcBef>
                <a:spcPts val="5"/>
              </a:spcBef>
            </a:pPr>
            <a:r>
              <a:rPr sz="1100" spc="5" dirty="0">
                <a:latin typeface="Arial"/>
                <a:cs typeface="Arial"/>
              </a:rPr>
              <a:t>G</a:t>
            </a:r>
            <a:r>
              <a:rPr sz="1100" spc="-10" dirty="0">
                <a:latin typeface="Arial"/>
                <a:cs typeface="Arial"/>
              </a:rPr>
              <a:t>R</a:t>
            </a:r>
            <a:r>
              <a:rPr sz="1100" dirty="0">
                <a:latin typeface="Arial"/>
                <a:cs typeface="Arial"/>
              </a:rPr>
              <a:t>V</a:t>
            </a:r>
          </a:p>
        </p:txBody>
      </p:sp>
      <p:sp>
        <p:nvSpPr>
          <p:cNvPr id="209" name="object 206"/>
          <p:cNvSpPr/>
          <p:nvPr/>
        </p:nvSpPr>
        <p:spPr>
          <a:xfrm>
            <a:off x="5082132" y="3704086"/>
            <a:ext cx="442139" cy="593875"/>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10" name="object 207"/>
          <p:cNvSpPr txBox="1"/>
          <p:nvPr/>
        </p:nvSpPr>
        <p:spPr>
          <a:xfrm>
            <a:off x="5255469" y="3693214"/>
            <a:ext cx="169277" cy="582295"/>
          </a:xfrm>
          <a:prstGeom prst="rect">
            <a:avLst/>
          </a:prstGeom>
        </p:spPr>
        <p:txBody>
          <a:bodyPr vert="vert" wrap="square" lIns="0" tIns="635" rIns="0" bIns="0" rtlCol="0">
            <a:spAutoFit/>
          </a:bodyPr>
          <a:lstStyle/>
          <a:p>
            <a:pPr marL="12700">
              <a:lnSpc>
                <a:spcPct val="100000"/>
              </a:lnSpc>
              <a:spcBef>
                <a:spcPts val="5"/>
              </a:spcBef>
            </a:pPr>
            <a:r>
              <a:rPr sz="1100" spc="-15" dirty="0">
                <a:latin typeface="Arial"/>
                <a:cs typeface="Arial"/>
              </a:rPr>
              <a:t>NRL</a:t>
            </a:r>
            <a:endParaRPr sz="1100" dirty="0">
              <a:latin typeface="Arial"/>
              <a:cs typeface="Arial"/>
            </a:endParaRPr>
          </a:p>
        </p:txBody>
      </p:sp>
      <p:sp>
        <p:nvSpPr>
          <p:cNvPr id="211" name="object 208"/>
          <p:cNvSpPr/>
          <p:nvPr/>
        </p:nvSpPr>
        <p:spPr>
          <a:xfrm>
            <a:off x="5654313" y="3704086"/>
            <a:ext cx="442139" cy="593875"/>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12" name="object 209"/>
          <p:cNvSpPr txBox="1"/>
          <p:nvPr/>
        </p:nvSpPr>
        <p:spPr>
          <a:xfrm>
            <a:off x="5820683" y="3693213"/>
            <a:ext cx="169277" cy="469211"/>
          </a:xfrm>
          <a:prstGeom prst="rect">
            <a:avLst/>
          </a:prstGeom>
        </p:spPr>
        <p:txBody>
          <a:bodyPr vert="vert" wrap="square" lIns="0" tIns="635" rIns="0" bIns="0" rtlCol="0">
            <a:spAutoFit/>
          </a:bodyPr>
          <a:lstStyle/>
          <a:p>
            <a:pPr marL="12700">
              <a:lnSpc>
                <a:spcPct val="100000"/>
              </a:lnSpc>
              <a:spcBef>
                <a:spcPts val="5"/>
              </a:spcBef>
            </a:pPr>
            <a:r>
              <a:rPr sz="1100" spc="-10" dirty="0">
                <a:latin typeface="Arial"/>
                <a:cs typeface="Arial"/>
              </a:rPr>
              <a:t>AR</a:t>
            </a:r>
            <a:r>
              <a:rPr sz="1100" dirty="0">
                <a:latin typeface="Arial"/>
                <a:cs typeface="Arial"/>
              </a:rPr>
              <a:t>U</a:t>
            </a:r>
          </a:p>
        </p:txBody>
      </p:sp>
      <p:sp>
        <p:nvSpPr>
          <p:cNvPr id="213" name="object 210"/>
          <p:cNvSpPr/>
          <p:nvPr/>
        </p:nvSpPr>
        <p:spPr>
          <a:xfrm>
            <a:off x="6230208" y="3704086"/>
            <a:ext cx="438423" cy="593875"/>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14" name="object 211"/>
          <p:cNvSpPr txBox="1"/>
          <p:nvPr/>
        </p:nvSpPr>
        <p:spPr>
          <a:xfrm>
            <a:off x="6297132" y="3693214"/>
            <a:ext cx="276999" cy="582295"/>
          </a:xfrm>
          <a:prstGeom prst="rect">
            <a:avLst/>
          </a:prstGeom>
        </p:spPr>
        <p:txBody>
          <a:bodyPr vert="vert" wrap="square" lIns="0" tIns="7620" rIns="0" bIns="0" rtlCol="0">
            <a:spAutoFit/>
          </a:bodyPr>
          <a:lstStyle/>
          <a:p>
            <a:pPr marL="12700">
              <a:lnSpc>
                <a:spcPct val="100000"/>
              </a:lnSpc>
              <a:spcBef>
                <a:spcPts val="60"/>
              </a:spcBef>
            </a:pPr>
            <a:r>
              <a:rPr sz="900" dirty="0">
                <a:latin typeface="Arial"/>
                <a:cs typeface="Arial"/>
              </a:rPr>
              <a:t>C</a:t>
            </a:r>
            <a:r>
              <a:rPr sz="900" spc="-10" dirty="0">
                <a:latin typeface="Arial"/>
                <a:cs typeface="Arial"/>
              </a:rPr>
              <a:t>r</a:t>
            </a:r>
            <a:r>
              <a:rPr sz="900" spc="10" dirty="0">
                <a:latin typeface="Arial"/>
                <a:cs typeface="Arial"/>
              </a:rPr>
              <a:t>ick</a:t>
            </a:r>
            <a:r>
              <a:rPr sz="900" dirty="0">
                <a:latin typeface="Arial"/>
                <a:cs typeface="Arial"/>
              </a:rPr>
              <a:t>et</a:t>
            </a:r>
            <a:r>
              <a:rPr sz="900" spc="-50" dirty="0">
                <a:latin typeface="Arial"/>
                <a:cs typeface="Arial"/>
              </a:rPr>
              <a:t> </a:t>
            </a:r>
            <a:r>
              <a:rPr sz="900" spc="5" dirty="0">
                <a:latin typeface="Arial"/>
                <a:cs typeface="Arial"/>
              </a:rPr>
              <a:t>A</a:t>
            </a:r>
            <a:r>
              <a:rPr sz="900" dirty="0">
                <a:latin typeface="Arial"/>
                <a:cs typeface="Arial"/>
              </a:rPr>
              <a:t>u</a:t>
            </a:r>
            <a:r>
              <a:rPr sz="900" spc="10" dirty="0">
                <a:latin typeface="Arial"/>
                <a:cs typeface="Arial"/>
              </a:rPr>
              <a:t>s</a:t>
            </a:r>
            <a:r>
              <a:rPr sz="900" dirty="0">
                <a:latin typeface="Arial"/>
                <a:cs typeface="Arial"/>
              </a:rPr>
              <a:t>t</a:t>
            </a:r>
            <a:r>
              <a:rPr sz="900" spc="-10" dirty="0">
                <a:latin typeface="Arial"/>
                <a:cs typeface="Arial"/>
              </a:rPr>
              <a:t>r</a:t>
            </a:r>
            <a:r>
              <a:rPr sz="900" dirty="0">
                <a:latin typeface="Arial"/>
                <a:cs typeface="Arial"/>
              </a:rPr>
              <a:t>a</a:t>
            </a:r>
            <a:r>
              <a:rPr sz="900" spc="-15" dirty="0">
                <a:latin typeface="Arial"/>
                <a:cs typeface="Arial"/>
              </a:rPr>
              <a:t>l</a:t>
            </a:r>
            <a:r>
              <a:rPr sz="900" spc="10" dirty="0">
                <a:latin typeface="Arial"/>
                <a:cs typeface="Arial"/>
              </a:rPr>
              <a:t>i</a:t>
            </a:r>
            <a:r>
              <a:rPr sz="900" dirty="0">
                <a:latin typeface="Arial"/>
                <a:cs typeface="Arial"/>
              </a:rPr>
              <a:t>a</a:t>
            </a:r>
            <a:endParaRPr sz="700" dirty="0">
              <a:latin typeface="Arial"/>
              <a:cs typeface="Arial"/>
            </a:endParaRPr>
          </a:p>
        </p:txBody>
      </p:sp>
      <p:sp>
        <p:nvSpPr>
          <p:cNvPr id="215" name="object 212"/>
          <p:cNvSpPr/>
          <p:nvPr/>
        </p:nvSpPr>
        <p:spPr>
          <a:xfrm>
            <a:off x="6802388" y="3704086"/>
            <a:ext cx="442139" cy="593875"/>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16" name="object 213"/>
          <p:cNvSpPr txBox="1"/>
          <p:nvPr/>
        </p:nvSpPr>
        <p:spPr>
          <a:xfrm>
            <a:off x="6862191" y="3693214"/>
            <a:ext cx="276999" cy="572770"/>
          </a:xfrm>
          <a:prstGeom prst="rect">
            <a:avLst/>
          </a:prstGeom>
        </p:spPr>
        <p:txBody>
          <a:bodyPr vert="vert" wrap="square" lIns="0" tIns="7620" rIns="0" bIns="0" rtlCol="0">
            <a:spAutoFit/>
          </a:bodyPr>
          <a:lstStyle/>
          <a:p>
            <a:pPr marL="12700">
              <a:lnSpc>
                <a:spcPct val="100000"/>
              </a:lnSpc>
              <a:spcBef>
                <a:spcPts val="60"/>
              </a:spcBef>
            </a:pPr>
            <a:r>
              <a:rPr sz="900" spc="-10" dirty="0">
                <a:latin typeface="Arial"/>
                <a:cs typeface="Arial"/>
              </a:rPr>
              <a:t>T</a:t>
            </a:r>
            <a:r>
              <a:rPr sz="900" dirty="0">
                <a:latin typeface="Arial"/>
                <a:cs typeface="Arial"/>
              </a:rPr>
              <a:t>enn</a:t>
            </a:r>
            <a:r>
              <a:rPr sz="900" spc="10" dirty="0">
                <a:latin typeface="Arial"/>
                <a:cs typeface="Arial"/>
              </a:rPr>
              <a:t>i</a:t>
            </a:r>
            <a:r>
              <a:rPr sz="900" dirty="0">
                <a:latin typeface="Arial"/>
                <a:cs typeface="Arial"/>
              </a:rPr>
              <a:t>s</a:t>
            </a:r>
            <a:r>
              <a:rPr sz="700" spc="-20" dirty="0">
                <a:latin typeface="Arial"/>
                <a:cs typeface="Arial"/>
              </a:rPr>
              <a:t> </a:t>
            </a:r>
            <a:r>
              <a:rPr sz="900" spc="5" dirty="0">
                <a:latin typeface="Arial"/>
                <a:cs typeface="Arial"/>
              </a:rPr>
              <a:t>A</a:t>
            </a:r>
            <a:r>
              <a:rPr sz="900" spc="-25" dirty="0">
                <a:latin typeface="Arial"/>
                <a:cs typeface="Arial"/>
              </a:rPr>
              <a:t>u</a:t>
            </a:r>
            <a:r>
              <a:rPr sz="900" spc="10" dirty="0">
                <a:latin typeface="Arial"/>
                <a:cs typeface="Arial"/>
              </a:rPr>
              <a:t>s</a:t>
            </a:r>
            <a:r>
              <a:rPr sz="900" dirty="0">
                <a:latin typeface="Arial"/>
                <a:cs typeface="Arial"/>
              </a:rPr>
              <a:t>t</a:t>
            </a:r>
            <a:r>
              <a:rPr sz="900" spc="-10" dirty="0">
                <a:latin typeface="Arial"/>
                <a:cs typeface="Arial"/>
              </a:rPr>
              <a:t>r</a:t>
            </a:r>
            <a:r>
              <a:rPr sz="900" dirty="0">
                <a:latin typeface="Arial"/>
                <a:cs typeface="Arial"/>
              </a:rPr>
              <a:t>a</a:t>
            </a:r>
            <a:r>
              <a:rPr sz="900" spc="-15" dirty="0">
                <a:latin typeface="Arial"/>
                <a:cs typeface="Arial"/>
              </a:rPr>
              <a:t>l</a:t>
            </a:r>
            <a:r>
              <a:rPr sz="900" spc="10" dirty="0">
                <a:latin typeface="Arial"/>
                <a:cs typeface="Arial"/>
              </a:rPr>
              <a:t>i</a:t>
            </a:r>
            <a:r>
              <a:rPr sz="900" dirty="0">
                <a:latin typeface="Arial"/>
                <a:cs typeface="Arial"/>
              </a:rPr>
              <a:t>a</a:t>
            </a:r>
            <a:endParaRPr sz="700" dirty="0">
              <a:latin typeface="Arial"/>
              <a:cs typeface="Arial"/>
            </a:endParaRPr>
          </a:p>
        </p:txBody>
      </p:sp>
      <p:sp>
        <p:nvSpPr>
          <p:cNvPr id="217" name="object 214"/>
          <p:cNvSpPr/>
          <p:nvPr/>
        </p:nvSpPr>
        <p:spPr>
          <a:xfrm>
            <a:off x="7374568" y="3704086"/>
            <a:ext cx="442139" cy="593875"/>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18" name="object 215"/>
          <p:cNvSpPr txBox="1"/>
          <p:nvPr/>
        </p:nvSpPr>
        <p:spPr>
          <a:xfrm>
            <a:off x="7440566" y="3714532"/>
            <a:ext cx="269304" cy="541655"/>
          </a:xfrm>
          <a:prstGeom prst="rect">
            <a:avLst/>
          </a:prstGeom>
        </p:spPr>
        <p:txBody>
          <a:bodyPr vert="vert" wrap="square" lIns="0" tIns="1905" rIns="0" bIns="0" rtlCol="0">
            <a:spAutoFit/>
          </a:bodyPr>
          <a:lstStyle/>
          <a:p>
            <a:pPr marL="12700">
              <a:lnSpc>
                <a:spcPct val="100000"/>
              </a:lnSpc>
              <a:spcBef>
                <a:spcPts val="15"/>
              </a:spcBef>
            </a:pPr>
            <a:r>
              <a:rPr sz="850" spc="5" dirty="0">
                <a:latin typeface="Arial"/>
                <a:cs typeface="Arial"/>
              </a:rPr>
              <a:t>O</a:t>
            </a:r>
            <a:r>
              <a:rPr sz="850" dirty="0">
                <a:latin typeface="Arial"/>
                <a:cs typeface="Arial"/>
              </a:rPr>
              <a:t>t</a:t>
            </a:r>
            <a:r>
              <a:rPr sz="850" spc="-5" dirty="0">
                <a:latin typeface="Arial"/>
                <a:cs typeface="Arial"/>
              </a:rPr>
              <a:t>he</a:t>
            </a:r>
            <a:r>
              <a:rPr sz="850" dirty="0">
                <a:latin typeface="Arial"/>
                <a:cs typeface="Arial"/>
              </a:rPr>
              <a:t>r</a:t>
            </a:r>
            <a:r>
              <a:rPr sz="850" spc="-40" dirty="0">
                <a:latin typeface="Arial"/>
                <a:cs typeface="Arial"/>
              </a:rPr>
              <a:t> </a:t>
            </a:r>
            <a:r>
              <a:rPr sz="900" spc="-10" dirty="0">
                <a:latin typeface="Arial"/>
                <a:cs typeface="Arial"/>
              </a:rPr>
              <a:t>B</a:t>
            </a:r>
            <a:r>
              <a:rPr sz="900" spc="-5" dirty="0">
                <a:latin typeface="Arial"/>
                <a:cs typeface="Arial"/>
              </a:rPr>
              <a:t>od</a:t>
            </a:r>
            <a:r>
              <a:rPr sz="900" spc="10" dirty="0">
                <a:latin typeface="Arial"/>
                <a:cs typeface="Arial"/>
              </a:rPr>
              <a:t>i</a:t>
            </a:r>
            <a:r>
              <a:rPr sz="900" spc="-5" dirty="0">
                <a:latin typeface="Arial"/>
                <a:cs typeface="Arial"/>
              </a:rPr>
              <a:t>e</a:t>
            </a:r>
            <a:r>
              <a:rPr sz="900" dirty="0">
                <a:latin typeface="Arial"/>
                <a:cs typeface="Arial"/>
              </a:rPr>
              <a:t>s</a:t>
            </a:r>
            <a:endParaRPr sz="850" dirty="0">
              <a:latin typeface="Arial"/>
              <a:cs typeface="Arial"/>
            </a:endParaRPr>
          </a:p>
        </p:txBody>
      </p:sp>
    </p:spTree>
    <p:extLst>
      <p:ext uri="{BB962C8B-B14F-4D97-AF65-F5344CB8AC3E}">
        <p14:creationId xmlns:p14="http://schemas.microsoft.com/office/powerpoint/2010/main" val="10362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EAE4"/>
        </a:solidFill>
        <a:effectLst/>
      </p:bgPr>
    </p:bg>
    <p:spTree>
      <p:nvGrpSpPr>
        <p:cNvPr id="1" name=""/>
        <p:cNvGrpSpPr/>
        <p:nvPr/>
      </p:nvGrpSpPr>
      <p:grpSpPr>
        <a:xfrm>
          <a:off x="0" y="0"/>
          <a:ext cx="0" cy="0"/>
          <a:chOff x="0" y="0"/>
          <a:chExt cx="0" cy="0"/>
        </a:xfrm>
      </p:grpSpPr>
      <p:sp>
        <p:nvSpPr>
          <p:cNvPr id="2" name="object 2"/>
          <p:cNvSpPr/>
          <p:nvPr/>
        </p:nvSpPr>
        <p:spPr>
          <a:xfrm>
            <a:off x="5934075" y="4538662"/>
            <a:ext cx="3041650" cy="4445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object 3"/>
          <p:cNvSpPr txBox="1">
            <a:spLocks/>
          </p:cNvSpPr>
          <p:nvPr/>
        </p:nvSpPr>
        <p:spPr>
          <a:xfrm>
            <a:off x="561732" y="263707"/>
            <a:ext cx="7145655" cy="738664"/>
          </a:xfrm>
          <a:prstGeom prst="rect">
            <a:avLst/>
          </a:prstGeom>
        </p:spPr>
        <p:txBody>
          <a:bodyPr vert="horz" wrap="square" lIns="0" tIns="0" rIns="0" bIns="0" rtlCol="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gn="l"/>
            <a:r>
              <a:rPr lang="en-GB" sz="2400" dirty="0">
                <a:solidFill>
                  <a:srgbClr val="B1AC88"/>
                </a:solidFill>
                <a:latin typeface="Arial" panose="020B0604020202020204" pitchFamily="34" charset="0"/>
                <a:cs typeface="Arial" panose="020B0604020202020204" pitchFamily="34" charset="0"/>
              </a:rPr>
              <a:t>What has occurred in online gambling in Australia since 2001?</a:t>
            </a:r>
          </a:p>
        </p:txBody>
      </p:sp>
      <p:sp>
        <p:nvSpPr>
          <p:cNvPr id="4" name="object 4"/>
          <p:cNvSpPr txBox="1"/>
          <p:nvPr/>
        </p:nvSpPr>
        <p:spPr>
          <a:xfrm>
            <a:off x="582205" y="1350667"/>
            <a:ext cx="4466590" cy="2174954"/>
          </a:xfrm>
          <a:prstGeom prst="rect">
            <a:avLst/>
          </a:prstGeom>
        </p:spPr>
        <p:txBody>
          <a:bodyPr vert="horz" wrap="square" lIns="0" tIns="0" rIns="0" bIns="0" rtlCol="0">
            <a:spAutoFit/>
          </a:bodyPr>
          <a:lstStyle/>
          <a:p>
            <a:pPr marL="299085" indent="-286385">
              <a:lnSpc>
                <a:spcPct val="100000"/>
              </a:lnSpc>
              <a:buChar char="•"/>
              <a:tabLst>
                <a:tab pos="299085" algn="l"/>
                <a:tab pos="299720" algn="l"/>
              </a:tabLst>
            </a:pPr>
            <a:r>
              <a:rPr spc="-10" dirty="0">
                <a:solidFill>
                  <a:srgbClr val="7E7E7E"/>
                </a:solidFill>
                <a:latin typeface="Arial"/>
                <a:cs typeface="Arial"/>
              </a:rPr>
              <a:t>No </a:t>
            </a:r>
            <a:r>
              <a:rPr spc="-5" dirty="0">
                <a:solidFill>
                  <a:srgbClr val="7E7E7E"/>
                </a:solidFill>
                <a:latin typeface="Arial"/>
                <a:cs typeface="Arial"/>
              </a:rPr>
              <a:t>material amendments to </a:t>
            </a:r>
            <a:r>
              <a:rPr spc="-10" dirty="0">
                <a:solidFill>
                  <a:srgbClr val="7E7E7E"/>
                </a:solidFill>
                <a:latin typeface="Arial"/>
                <a:cs typeface="Arial"/>
              </a:rPr>
              <a:t>Interactive </a:t>
            </a:r>
            <a:r>
              <a:rPr spc="-5" dirty="0">
                <a:solidFill>
                  <a:srgbClr val="7E7E7E"/>
                </a:solidFill>
                <a:latin typeface="Arial"/>
                <a:cs typeface="Arial"/>
              </a:rPr>
              <a:t>Gambling</a:t>
            </a:r>
            <a:r>
              <a:rPr spc="30" dirty="0">
                <a:solidFill>
                  <a:srgbClr val="7E7E7E"/>
                </a:solidFill>
                <a:latin typeface="Arial"/>
                <a:cs typeface="Arial"/>
              </a:rPr>
              <a:t> </a:t>
            </a:r>
            <a:r>
              <a:rPr spc="-5" dirty="0">
                <a:solidFill>
                  <a:srgbClr val="7E7E7E"/>
                </a:solidFill>
                <a:latin typeface="Arial"/>
                <a:cs typeface="Arial"/>
              </a:rPr>
              <a:t>Act</a:t>
            </a:r>
            <a:endParaRPr dirty="0">
              <a:latin typeface="Arial"/>
              <a:cs typeface="Arial"/>
            </a:endParaRPr>
          </a:p>
          <a:p>
            <a:pPr marL="299085" indent="-286385">
              <a:lnSpc>
                <a:spcPct val="100000"/>
              </a:lnSpc>
              <a:spcBef>
                <a:spcPts val="985"/>
              </a:spcBef>
              <a:buChar char="•"/>
              <a:tabLst>
                <a:tab pos="299085" algn="l"/>
                <a:tab pos="299720" algn="l"/>
              </a:tabLst>
            </a:pPr>
            <a:r>
              <a:rPr spc="-5" dirty="0">
                <a:solidFill>
                  <a:srgbClr val="7E7E7E"/>
                </a:solidFill>
                <a:latin typeface="Arial"/>
                <a:cs typeface="Arial"/>
              </a:rPr>
              <a:t>Limited</a:t>
            </a:r>
            <a:r>
              <a:rPr spc="-30" dirty="0">
                <a:solidFill>
                  <a:srgbClr val="7E7E7E"/>
                </a:solidFill>
                <a:latin typeface="Arial"/>
                <a:cs typeface="Arial"/>
              </a:rPr>
              <a:t> </a:t>
            </a:r>
            <a:r>
              <a:rPr spc="-10" dirty="0">
                <a:solidFill>
                  <a:srgbClr val="7E7E7E"/>
                </a:solidFill>
                <a:latin typeface="Arial"/>
                <a:cs typeface="Arial"/>
              </a:rPr>
              <a:t>enforcement</a:t>
            </a:r>
            <a:endParaRPr dirty="0">
              <a:latin typeface="Arial"/>
              <a:cs typeface="Arial"/>
            </a:endParaRPr>
          </a:p>
          <a:p>
            <a:pPr marL="299085" indent="-286385">
              <a:lnSpc>
                <a:spcPct val="100000"/>
              </a:lnSpc>
              <a:spcBef>
                <a:spcPts val="1005"/>
              </a:spcBef>
              <a:buChar char="•"/>
              <a:tabLst>
                <a:tab pos="299085" algn="l"/>
                <a:tab pos="299720" algn="l"/>
              </a:tabLst>
            </a:pPr>
            <a:r>
              <a:rPr spc="-5" dirty="0">
                <a:solidFill>
                  <a:srgbClr val="7E7E7E"/>
                </a:solidFill>
                <a:latin typeface="Arial"/>
                <a:cs typeface="Arial"/>
              </a:rPr>
              <a:t>Black</a:t>
            </a:r>
            <a:r>
              <a:rPr spc="-65" dirty="0">
                <a:solidFill>
                  <a:srgbClr val="7E7E7E"/>
                </a:solidFill>
                <a:latin typeface="Arial"/>
                <a:cs typeface="Arial"/>
              </a:rPr>
              <a:t> </a:t>
            </a:r>
            <a:r>
              <a:rPr spc="-5" dirty="0">
                <a:solidFill>
                  <a:srgbClr val="7E7E7E"/>
                </a:solidFill>
                <a:latin typeface="Arial"/>
                <a:cs typeface="Arial"/>
              </a:rPr>
              <a:t>list</a:t>
            </a:r>
            <a:endParaRPr dirty="0">
              <a:latin typeface="Arial"/>
              <a:cs typeface="Arial"/>
            </a:endParaRPr>
          </a:p>
          <a:p>
            <a:pPr marL="299085" indent="-286385">
              <a:lnSpc>
                <a:spcPct val="100000"/>
              </a:lnSpc>
              <a:spcBef>
                <a:spcPts val="1005"/>
              </a:spcBef>
              <a:buChar char="•"/>
              <a:tabLst>
                <a:tab pos="299085" algn="l"/>
                <a:tab pos="299720" algn="l"/>
              </a:tabLst>
            </a:pPr>
            <a:r>
              <a:rPr spc="-10" dirty="0">
                <a:solidFill>
                  <a:srgbClr val="7E7E7E"/>
                </a:solidFill>
                <a:latin typeface="Arial"/>
                <a:cs typeface="Arial"/>
              </a:rPr>
              <a:t>Enforcement against</a:t>
            </a:r>
            <a:r>
              <a:rPr spc="80" dirty="0">
                <a:solidFill>
                  <a:srgbClr val="7E7E7E"/>
                </a:solidFill>
                <a:latin typeface="Arial"/>
                <a:cs typeface="Arial"/>
              </a:rPr>
              <a:t> </a:t>
            </a:r>
            <a:r>
              <a:rPr spc="-10" dirty="0">
                <a:solidFill>
                  <a:srgbClr val="7E7E7E"/>
                </a:solidFill>
                <a:latin typeface="Arial"/>
                <a:cs typeface="Arial"/>
              </a:rPr>
              <a:t>broadcasters</a:t>
            </a:r>
            <a:endParaRPr dirty="0">
              <a:latin typeface="Arial"/>
              <a:cs typeface="Arial"/>
            </a:endParaRPr>
          </a:p>
          <a:p>
            <a:pPr marL="299085" indent="-286385">
              <a:lnSpc>
                <a:spcPct val="100000"/>
              </a:lnSpc>
              <a:spcBef>
                <a:spcPts val="980"/>
              </a:spcBef>
              <a:buChar char="•"/>
              <a:tabLst>
                <a:tab pos="299085" algn="l"/>
                <a:tab pos="299720" algn="l"/>
              </a:tabLst>
            </a:pPr>
            <a:r>
              <a:rPr spc="-5" dirty="0">
                <a:solidFill>
                  <a:srgbClr val="7E7E7E"/>
                </a:solidFill>
                <a:latin typeface="Arial"/>
                <a:cs typeface="Arial"/>
              </a:rPr>
              <a:t>Limited </a:t>
            </a:r>
            <a:r>
              <a:rPr spc="-10" dirty="0">
                <a:solidFill>
                  <a:srgbClr val="7E7E7E"/>
                </a:solidFill>
                <a:latin typeface="Arial"/>
                <a:cs typeface="Arial"/>
              </a:rPr>
              <a:t>relevance </a:t>
            </a:r>
            <a:r>
              <a:rPr lang="en-AU" spc="-10" dirty="0" smtClean="0">
                <a:solidFill>
                  <a:srgbClr val="7E7E7E"/>
                </a:solidFill>
                <a:latin typeface="Arial"/>
                <a:cs typeface="Arial"/>
              </a:rPr>
              <a:t>/  </a:t>
            </a:r>
            <a:r>
              <a:rPr spc="-10" dirty="0" smtClean="0">
                <a:solidFill>
                  <a:srgbClr val="7E7E7E"/>
                </a:solidFill>
                <a:latin typeface="Arial"/>
                <a:cs typeface="Arial"/>
              </a:rPr>
              <a:t>Redundant?</a:t>
            </a:r>
            <a:r>
              <a:rPr lang="en-GB" spc="-10" dirty="0" smtClean="0">
                <a:solidFill>
                  <a:srgbClr val="7E7E7E"/>
                </a:solidFill>
                <a:latin typeface="Arial"/>
                <a:cs typeface="Arial"/>
              </a:rPr>
              <a:t>`</a:t>
            </a:r>
            <a:endParaRPr dirty="0">
              <a:latin typeface="Arial"/>
              <a:cs typeface="Arial"/>
            </a:endParaRPr>
          </a:p>
        </p:txBody>
      </p:sp>
    </p:spTree>
    <p:extLst>
      <p:ext uri="{BB962C8B-B14F-4D97-AF65-F5344CB8AC3E}">
        <p14:creationId xmlns:p14="http://schemas.microsoft.com/office/powerpoint/2010/main" val="4215443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EAE4"/>
        </a:solidFill>
        <a:effectLst/>
      </p:bgPr>
    </p:bg>
    <p:spTree>
      <p:nvGrpSpPr>
        <p:cNvPr id="1" name=""/>
        <p:cNvGrpSpPr/>
        <p:nvPr/>
      </p:nvGrpSpPr>
      <p:grpSpPr>
        <a:xfrm>
          <a:off x="0" y="0"/>
          <a:ext cx="0" cy="0"/>
          <a:chOff x="0" y="0"/>
          <a:chExt cx="0" cy="0"/>
        </a:xfrm>
      </p:grpSpPr>
      <p:sp>
        <p:nvSpPr>
          <p:cNvPr id="2" name="object 2"/>
          <p:cNvSpPr/>
          <p:nvPr/>
        </p:nvSpPr>
        <p:spPr>
          <a:xfrm>
            <a:off x="5934075" y="4538662"/>
            <a:ext cx="3041650" cy="4445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object 3"/>
          <p:cNvSpPr txBox="1">
            <a:spLocks/>
          </p:cNvSpPr>
          <p:nvPr/>
        </p:nvSpPr>
        <p:spPr>
          <a:xfrm>
            <a:off x="571256" y="278919"/>
            <a:ext cx="7145655" cy="738664"/>
          </a:xfrm>
          <a:prstGeom prst="rect">
            <a:avLst/>
          </a:prstGeom>
        </p:spPr>
        <p:txBody>
          <a:bodyPr vert="horz" wrap="square" lIns="0" tIns="0" rIns="0" bIns="0" rtlCol="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gn="l"/>
            <a:r>
              <a:rPr lang="en-GB" sz="2400" dirty="0">
                <a:solidFill>
                  <a:srgbClr val="B1AC88"/>
                </a:solidFill>
                <a:latin typeface="Arial" panose="020B0604020202020204" pitchFamily="34" charset="0"/>
                <a:cs typeface="Arial" panose="020B0604020202020204" pitchFamily="34" charset="0"/>
              </a:rPr>
              <a:t>What has occurred in online gambling in Australia since 2001?</a:t>
            </a:r>
          </a:p>
        </p:txBody>
      </p:sp>
      <p:sp>
        <p:nvSpPr>
          <p:cNvPr id="4" name="object 4"/>
          <p:cNvSpPr txBox="1"/>
          <p:nvPr/>
        </p:nvSpPr>
        <p:spPr>
          <a:xfrm>
            <a:off x="571256" y="1338348"/>
            <a:ext cx="4939366" cy="1492716"/>
          </a:xfrm>
          <a:prstGeom prst="rect">
            <a:avLst/>
          </a:prstGeom>
        </p:spPr>
        <p:txBody>
          <a:bodyPr vert="horz" wrap="square" lIns="0" tIns="0" rIns="0" bIns="0" rtlCol="0">
            <a:spAutoFit/>
          </a:bodyPr>
          <a:lstStyle/>
          <a:p>
            <a:pPr marL="299085" indent="-286385">
              <a:lnSpc>
                <a:spcPct val="100000"/>
              </a:lnSpc>
              <a:buChar char="•"/>
              <a:tabLst>
                <a:tab pos="299085" algn="l"/>
                <a:tab pos="299720" algn="l"/>
              </a:tabLst>
            </a:pPr>
            <a:r>
              <a:rPr spc="-10" dirty="0" smtClean="0">
                <a:solidFill>
                  <a:srgbClr val="7E7E7E"/>
                </a:solidFill>
                <a:latin typeface="Arial"/>
                <a:cs typeface="Arial"/>
              </a:rPr>
              <a:t>In-</a:t>
            </a:r>
            <a:r>
              <a:rPr lang="en-GB" spc="-10" dirty="0" smtClean="0">
                <a:solidFill>
                  <a:srgbClr val="7E7E7E"/>
                </a:solidFill>
                <a:latin typeface="Arial"/>
                <a:cs typeface="Arial"/>
              </a:rPr>
              <a:t>p</a:t>
            </a:r>
            <a:r>
              <a:rPr spc="-10" dirty="0" smtClean="0">
                <a:solidFill>
                  <a:srgbClr val="7E7E7E"/>
                </a:solidFill>
                <a:latin typeface="Arial"/>
                <a:cs typeface="Arial"/>
              </a:rPr>
              <a:t>lay </a:t>
            </a:r>
            <a:r>
              <a:rPr spc="-10" dirty="0">
                <a:solidFill>
                  <a:srgbClr val="7E7E7E"/>
                </a:solidFill>
                <a:latin typeface="Arial"/>
                <a:cs typeface="Arial"/>
              </a:rPr>
              <a:t>restrictions</a:t>
            </a:r>
            <a:r>
              <a:rPr spc="105" dirty="0">
                <a:solidFill>
                  <a:srgbClr val="7E7E7E"/>
                </a:solidFill>
                <a:latin typeface="Arial"/>
                <a:cs typeface="Arial"/>
              </a:rPr>
              <a:t> </a:t>
            </a:r>
            <a:r>
              <a:rPr spc="-10" dirty="0" smtClean="0">
                <a:solidFill>
                  <a:srgbClr val="7E7E7E"/>
                </a:solidFill>
                <a:latin typeface="Arial"/>
                <a:cs typeface="Arial"/>
              </a:rPr>
              <a:t>challenged</a:t>
            </a:r>
            <a:r>
              <a:rPr lang="en-AU" spc="-10" dirty="0" smtClean="0">
                <a:solidFill>
                  <a:srgbClr val="7E7E7E"/>
                </a:solidFill>
                <a:latin typeface="Arial"/>
                <a:cs typeface="Arial"/>
              </a:rPr>
              <a:t> (click-to-call)</a:t>
            </a:r>
            <a:endParaRPr dirty="0">
              <a:latin typeface="Arial"/>
              <a:cs typeface="Arial"/>
            </a:endParaRPr>
          </a:p>
          <a:p>
            <a:pPr marL="299085" indent="-286385">
              <a:lnSpc>
                <a:spcPct val="100000"/>
              </a:lnSpc>
              <a:spcBef>
                <a:spcPts val="985"/>
              </a:spcBef>
              <a:buChar char="•"/>
              <a:tabLst>
                <a:tab pos="299085" algn="l"/>
                <a:tab pos="299720" algn="l"/>
              </a:tabLst>
            </a:pPr>
            <a:r>
              <a:rPr spc="-5" dirty="0">
                <a:solidFill>
                  <a:srgbClr val="7E7E7E"/>
                </a:solidFill>
                <a:latin typeface="Arial"/>
                <a:cs typeface="Arial"/>
              </a:rPr>
              <a:t>Complaints</a:t>
            </a:r>
            <a:endParaRPr dirty="0">
              <a:latin typeface="Arial"/>
              <a:cs typeface="Arial"/>
            </a:endParaRPr>
          </a:p>
          <a:p>
            <a:pPr marL="299085" indent="-286385">
              <a:lnSpc>
                <a:spcPct val="100000"/>
              </a:lnSpc>
              <a:spcBef>
                <a:spcPts val="1005"/>
              </a:spcBef>
              <a:buChar char="•"/>
              <a:tabLst>
                <a:tab pos="299085" algn="l"/>
                <a:tab pos="299720" algn="l"/>
              </a:tabLst>
            </a:pPr>
            <a:r>
              <a:rPr spc="-15" dirty="0">
                <a:solidFill>
                  <a:srgbClr val="7E7E7E"/>
                </a:solidFill>
                <a:latin typeface="Arial"/>
                <a:cs typeface="Arial"/>
              </a:rPr>
              <a:t>ACMA </a:t>
            </a:r>
            <a:r>
              <a:rPr spc="-10" dirty="0">
                <a:solidFill>
                  <a:srgbClr val="7E7E7E"/>
                </a:solidFill>
                <a:latin typeface="Arial"/>
                <a:cs typeface="Arial"/>
              </a:rPr>
              <a:t>referral </a:t>
            </a:r>
            <a:r>
              <a:rPr spc="-5" dirty="0">
                <a:solidFill>
                  <a:srgbClr val="7E7E7E"/>
                </a:solidFill>
                <a:latin typeface="Arial"/>
                <a:cs typeface="Arial"/>
              </a:rPr>
              <a:t>to </a:t>
            </a:r>
            <a:r>
              <a:rPr spc="-10" dirty="0">
                <a:solidFill>
                  <a:srgbClr val="7E7E7E"/>
                </a:solidFill>
                <a:latin typeface="Arial"/>
                <a:cs typeface="Arial"/>
              </a:rPr>
              <a:t>Federal</a:t>
            </a:r>
            <a:r>
              <a:rPr spc="20" dirty="0">
                <a:solidFill>
                  <a:srgbClr val="7E7E7E"/>
                </a:solidFill>
                <a:latin typeface="Arial"/>
                <a:cs typeface="Arial"/>
              </a:rPr>
              <a:t> </a:t>
            </a:r>
            <a:r>
              <a:rPr spc="-5" dirty="0">
                <a:solidFill>
                  <a:srgbClr val="7E7E7E"/>
                </a:solidFill>
                <a:latin typeface="Arial"/>
                <a:cs typeface="Arial"/>
              </a:rPr>
              <a:t>Police</a:t>
            </a:r>
            <a:endParaRPr dirty="0">
              <a:latin typeface="Arial"/>
              <a:cs typeface="Arial"/>
            </a:endParaRPr>
          </a:p>
          <a:p>
            <a:pPr marL="299085" indent="-286385">
              <a:lnSpc>
                <a:spcPct val="100000"/>
              </a:lnSpc>
              <a:spcBef>
                <a:spcPts val="1005"/>
              </a:spcBef>
              <a:buChar char="•"/>
              <a:tabLst>
                <a:tab pos="299085" algn="l"/>
                <a:tab pos="299720" algn="l"/>
              </a:tabLst>
            </a:pPr>
            <a:r>
              <a:rPr spc="-10" dirty="0">
                <a:solidFill>
                  <a:srgbClr val="7E7E7E"/>
                </a:solidFill>
                <a:latin typeface="Arial"/>
                <a:cs typeface="Arial"/>
              </a:rPr>
              <a:t>No </a:t>
            </a:r>
            <a:r>
              <a:rPr spc="-5" dirty="0">
                <a:solidFill>
                  <a:srgbClr val="7E7E7E"/>
                </a:solidFill>
                <a:latin typeface="Arial"/>
                <a:cs typeface="Arial"/>
              </a:rPr>
              <a:t>action</a:t>
            </a:r>
            <a:r>
              <a:rPr spc="-40" dirty="0">
                <a:solidFill>
                  <a:srgbClr val="7E7E7E"/>
                </a:solidFill>
                <a:latin typeface="Arial"/>
                <a:cs typeface="Arial"/>
              </a:rPr>
              <a:t> </a:t>
            </a:r>
            <a:r>
              <a:rPr spc="-5" dirty="0">
                <a:solidFill>
                  <a:srgbClr val="7E7E7E"/>
                </a:solidFill>
                <a:latin typeface="Arial"/>
                <a:cs typeface="Arial"/>
              </a:rPr>
              <a:t>taken</a:t>
            </a:r>
            <a:endParaRPr dirty="0">
              <a:latin typeface="Arial"/>
              <a:cs typeface="Arial"/>
            </a:endParaRPr>
          </a:p>
        </p:txBody>
      </p:sp>
    </p:spTree>
    <p:extLst>
      <p:ext uri="{BB962C8B-B14F-4D97-AF65-F5344CB8AC3E}">
        <p14:creationId xmlns:p14="http://schemas.microsoft.com/office/powerpoint/2010/main" val="1096993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EAE4"/>
        </a:solidFill>
        <a:effectLst/>
      </p:bgPr>
    </p:bg>
    <p:spTree>
      <p:nvGrpSpPr>
        <p:cNvPr id="1" name=""/>
        <p:cNvGrpSpPr/>
        <p:nvPr/>
      </p:nvGrpSpPr>
      <p:grpSpPr>
        <a:xfrm>
          <a:off x="0" y="0"/>
          <a:ext cx="0" cy="0"/>
          <a:chOff x="0" y="0"/>
          <a:chExt cx="0" cy="0"/>
        </a:xfrm>
      </p:grpSpPr>
      <p:sp>
        <p:nvSpPr>
          <p:cNvPr id="2" name="object 2"/>
          <p:cNvSpPr/>
          <p:nvPr/>
        </p:nvSpPr>
        <p:spPr>
          <a:xfrm>
            <a:off x="5934075" y="4538662"/>
            <a:ext cx="3041650" cy="4445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object 3"/>
          <p:cNvSpPr txBox="1">
            <a:spLocks/>
          </p:cNvSpPr>
          <p:nvPr/>
        </p:nvSpPr>
        <p:spPr>
          <a:xfrm>
            <a:off x="571256" y="307213"/>
            <a:ext cx="8666480" cy="369332"/>
          </a:xfrm>
          <a:prstGeom prst="rect">
            <a:avLst/>
          </a:prstGeom>
        </p:spPr>
        <p:txBody>
          <a:bodyPr vert="horz" wrap="square" lIns="0" tIns="0" rIns="0" bIns="0" rtlCol="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gn="l"/>
            <a:r>
              <a:rPr lang="en-GB" sz="2400" dirty="0">
                <a:solidFill>
                  <a:srgbClr val="B1AC88"/>
                </a:solidFill>
                <a:latin typeface="Arial" panose="020B0604020202020204" pitchFamily="34" charset="0"/>
                <a:cs typeface="Arial" panose="020B0604020202020204" pitchFamily="34" charset="0"/>
              </a:rPr>
              <a:t>Reviews of Australia’s Regulation of Online Gambling</a:t>
            </a:r>
          </a:p>
        </p:txBody>
      </p:sp>
      <p:sp>
        <p:nvSpPr>
          <p:cNvPr id="4" name="object 4"/>
          <p:cNvSpPr txBox="1"/>
          <p:nvPr/>
        </p:nvSpPr>
        <p:spPr>
          <a:xfrm>
            <a:off x="571255" y="1147279"/>
            <a:ext cx="6791712" cy="1897955"/>
          </a:xfrm>
          <a:prstGeom prst="rect">
            <a:avLst/>
          </a:prstGeom>
        </p:spPr>
        <p:txBody>
          <a:bodyPr vert="horz" wrap="square" lIns="0" tIns="0" rIns="0" bIns="0" rtlCol="0">
            <a:spAutoFit/>
          </a:bodyPr>
          <a:lstStyle/>
          <a:p>
            <a:pPr marL="299085" indent="-286385">
              <a:lnSpc>
                <a:spcPct val="100000"/>
              </a:lnSpc>
              <a:buChar char="•"/>
              <a:tabLst>
                <a:tab pos="299085" algn="l"/>
                <a:tab pos="299720" algn="l"/>
              </a:tabLst>
            </a:pPr>
            <a:r>
              <a:rPr spc="-10" dirty="0">
                <a:solidFill>
                  <a:srgbClr val="7E7E7E"/>
                </a:solidFill>
                <a:latin typeface="Arial"/>
                <a:cs typeface="Arial"/>
              </a:rPr>
              <a:t>2004 review </a:t>
            </a:r>
            <a:r>
              <a:rPr spc="-5" dirty="0">
                <a:solidFill>
                  <a:srgbClr val="7E7E7E"/>
                </a:solidFill>
                <a:latin typeface="Arial"/>
                <a:cs typeface="Arial"/>
              </a:rPr>
              <a:t>of </a:t>
            </a:r>
            <a:r>
              <a:rPr spc="-10" dirty="0">
                <a:solidFill>
                  <a:srgbClr val="7E7E7E"/>
                </a:solidFill>
                <a:latin typeface="Arial"/>
                <a:cs typeface="Arial"/>
              </a:rPr>
              <a:t>financial</a:t>
            </a:r>
            <a:r>
              <a:rPr spc="125" dirty="0">
                <a:solidFill>
                  <a:srgbClr val="7E7E7E"/>
                </a:solidFill>
                <a:latin typeface="Arial"/>
                <a:cs typeface="Arial"/>
              </a:rPr>
              <a:t> </a:t>
            </a:r>
            <a:r>
              <a:rPr spc="-10" dirty="0">
                <a:solidFill>
                  <a:srgbClr val="7E7E7E"/>
                </a:solidFill>
                <a:latin typeface="Arial"/>
                <a:cs typeface="Arial"/>
              </a:rPr>
              <a:t>controls</a:t>
            </a:r>
            <a:endParaRPr dirty="0">
              <a:latin typeface="Arial"/>
              <a:cs typeface="Arial"/>
            </a:endParaRPr>
          </a:p>
          <a:p>
            <a:pPr marL="299085" indent="-286385">
              <a:lnSpc>
                <a:spcPct val="100000"/>
              </a:lnSpc>
              <a:spcBef>
                <a:spcPts val="985"/>
              </a:spcBef>
              <a:buChar char="•"/>
              <a:tabLst>
                <a:tab pos="299085" algn="l"/>
                <a:tab pos="299720" algn="l"/>
              </a:tabLst>
            </a:pPr>
            <a:r>
              <a:rPr spc="-5" dirty="0">
                <a:solidFill>
                  <a:srgbClr val="7E7E7E"/>
                </a:solidFill>
                <a:latin typeface="Arial"/>
                <a:cs typeface="Arial"/>
              </a:rPr>
              <a:t>Productivity</a:t>
            </a:r>
            <a:r>
              <a:rPr spc="-30" dirty="0">
                <a:solidFill>
                  <a:srgbClr val="7E7E7E"/>
                </a:solidFill>
                <a:latin typeface="Arial"/>
                <a:cs typeface="Arial"/>
              </a:rPr>
              <a:t> </a:t>
            </a:r>
            <a:r>
              <a:rPr spc="-5" dirty="0" smtClean="0">
                <a:solidFill>
                  <a:srgbClr val="7E7E7E"/>
                </a:solidFill>
                <a:latin typeface="Arial"/>
                <a:cs typeface="Arial"/>
              </a:rPr>
              <a:t>Commission</a:t>
            </a:r>
            <a:r>
              <a:rPr lang="en-AU" spc="-5" dirty="0" smtClean="0">
                <a:solidFill>
                  <a:srgbClr val="7E7E7E"/>
                </a:solidFill>
                <a:latin typeface="Arial"/>
                <a:cs typeface="Arial"/>
              </a:rPr>
              <a:t> 2010</a:t>
            </a:r>
            <a:endParaRPr dirty="0">
              <a:latin typeface="Arial"/>
              <a:cs typeface="Arial"/>
            </a:endParaRPr>
          </a:p>
          <a:p>
            <a:pPr marL="299085" indent="-286385">
              <a:lnSpc>
                <a:spcPct val="100000"/>
              </a:lnSpc>
              <a:spcBef>
                <a:spcPts val="1005"/>
              </a:spcBef>
              <a:buChar char="•"/>
              <a:tabLst>
                <a:tab pos="299085" algn="l"/>
                <a:tab pos="299720" algn="l"/>
              </a:tabLst>
            </a:pPr>
            <a:r>
              <a:rPr spc="-5" dirty="0" smtClean="0">
                <a:solidFill>
                  <a:srgbClr val="7E7E7E"/>
                </a:solidFill>
                <a:latin typeface="Arial"/>
                <a:cs typeface="Arial"/>
              </a:rPr>
              <a:t>JSCOGR</a:t>
            </a:r>
            <a:r>
              <a:rPr lang="en-AU" spc="-5" dirty="0" smtClean="0">
                <a:solidFill>
                  <a:srgbClr val="7E7E7E"/>
                </a:solidFill>
                <a:latin typeface="Arial"/>
                <a:cs typeface="Arial"/>
              </a:rPr>
              <a:t> 2011</a:t>
            </a:r>
            <a:endParaRPr dirty="0">
              <a:latin typeface="Arial"/>
              <a:cs typeface="Arial"/>
            </a:endParaRPr>
          </a:p>
          <a:p>
            <a:pPr marL="299085" indent="-286385">
              <a:lnSpc>
                <a:spcPct val="100000"/>
              </a:lnSpc>
              <a:spcBef>
                <a:spcPts val="1005"/>
              </a:spcBef>
              <a:buChar char="•"/>
              <a:tabLst>
                <a:tab pos="299085" algn="l"/>
                <a:tab pos="299720" algn="l"/>
              </a:tabLst>
            </a:pPr>
            <a:r>
              <a:rPr spc="-10" dirty="0">
                <a:solidFill>
                  <a:srgbClr val="7E7E7E"/>
                </a:solidFill>
                <a:latin typeface="Arial"/>
                <a:cs typeface="Arial"/>
              </a:rPr>
              <a:t>2013 </a:t>
            </a:r>
            <a:r>
              <a:rPr spc="-5" dirty="0">
                <a:solidFill>
                  <a:srgbClr val="7E7E7E"/>
                </a:solidFill>
                <a:latin typeface="Arial"/>
                <a:cs typeface="Arial"/>
              </a:rPr>
              <a:t>DBCDE</a:t>
            </a:r>
            <a:r>
              <a:rPr spc="-35" dirty="0">
                <a:solidFill>
                  <a:srgbClr val="7E7E7E"/>
                </a:solidFill>
                <a:latin typeface="Arial"/>
                <a:cs typeface="Arial"/>
              </a:rPr>
              <a:t> </a:t>
            </a:r>
            <a:r>
              <a:rPr lang="en-AU" spc="-10" dirty="0" smtClean="0">
                <a:solidFill>
                  <a:srgbClr val="7E7E7E"/>
                </a:solidFill>
                <a:latin typeface="Arial"/>
                <a:cs typeface="Arial"/>
              </a:rPr>
              <a:t>R</a:t>
            </a:r>
            <a:r>
              <a:rPr spc="-10" dirty="0" smtClean="0">
                <a:solidFill>
                  <a:srgbClr val="7E7E7E"/>
                </a:solidFill>
                <a:latin typeface="Arial"/>
                <a:cs typeface="Arial"/>
              </a:rPr>
              <a:t>eport</a:t>
            </a:r>
            <a:endParaRPr dirty="0">
              <a:latin typeface="Arial"/>
              <a:cs typeface="Arial"/>
            </a:endParaRPr>
          </a:p>
          <a:p>
            <a:pPr marL="299085" indent="-286385">
              <a:lnSpc>
                <a:spcPct val="100000"/>
              </a:lnSpc>
              <a:spcBef>
                <a:spcPts val="1010"/>
              </a:spcBef>
              <a:buChar char="•"/>
              <a:tabLst>
                <a:tab pos="299085" algn="l"/>
                <a:tab pos="299720" algn="l"/>
              </a:tabLst>
            </a:pPr>
            <a:r>
              <a:rPr lang="en-AU" spc="-10" dirty="0">
                <a:solidFill>
                  <a:srgbClr val="7E7E7E"/>
                </a:solidFill>
                <a:latin typeface="Arial"/>
                <a:cs typeface="Arial"/>
              </a:rPr>
              <a:t>2015 </a:t>
            </a:r>
            <a:r>
              <a:rPr lang="en-AU" spc="-10" dirty="0" smtClean="0">
                <a:solidFill>
                  <a:srgbClr val="7E7E7E"/>
                </a:solidFill>
                <a:latin typeface="Arial"/>
                <a:cs typeface="Arial"/>
              </a:rPr>
              <a:t>Review of Illegal Offshore Wagering (O’Farrell Review)</a:t>
            </a:r>
            <a:endParaRPr dirty="0">
              <a:latin typeface="Arial"/>
              <a:cs typeface="Arial"/>
            </a:endParaRPr>
          </a:p>
        </p:txBody>
      </p:sp>
    </p:spTree>
    <p:extLst>
      <p:ext uri="{BB962C8B-B14F-4D97-AF65-F5344CB8AC3E}">
        <p14:creationId xmlns:p14="http://schemas.microsoft.com/office/powerpoint/2010/main" val="918268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CEAE4"/>
        </a:solidFill>
        <a:effectLst/>
      </p:bgPr>
    </p:bg>
    <p:spTree>
      <p:nvGrpSpPr>
        <p:cNvPr id="1" name=""/>
        <p:cNvGrpSpPr/>
        <p:nvPr/>
      </p:nvGrpSpPr>
      <p:grpSpPr>
        <a:xfrm>
          <a:off x="0" y="0"/>
          <a:ext cx="0" cy="0"/>
          <a:chOff x="0" y="0"/>
          <a:chExt cx="0" cy="0"/>
        </a:xfrm>
      </p:grpSpPr>
      <p:sp>
        <p:nvSpPr>
          <p:cNvPr id="2" name="object 2"/>
          <p:cNvSpPr/>
          <p:nvPr/>
        </p:nvSpPr>
        <p:spPr>
          <a:xfrm>
            <a:off x="5934075" y="4538662"/>
            <a:ext cx="3041650" cy="4445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object 3"/>
          <p:cNvSpPr txBox="1">
            <a:spLocks/>
          </p:cNvSpPr>
          <p:nvPr/>
        </p:nvSpPr>
        <p:spPr>
          <a:xfrm>
            <a:off x="578080" y="277497"/>
            <a:ext cx="8513951" cy="369332"/>
          </a:xfrm>
          <a:prstGeom prst="rect">
            <a:avLst/>
          </a:prstGeom>
        </p:spPr>
        <p:txBody>
          <a:bodyPr vert="horz" wrap="square" lIns="0" tIns="0" rIns="0" bIns="0" rtlCol="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gn="l"/>
            <a:r>
              <a:rPr lang="en-GB" sz="2400" dirty="0">
                <a:solidFill>
                  <a:srgbClr val="B1AC88"/>
                </a:solidFill>
                <a:latin typeface="Arial" panose="020B0604020202020204" pitchFamily="34" charset="0"/>
                <a:cs typeface="Arial" panose="020B0604020202020204" pitchFamily="34" charset="0"/>
              </a:rPr>
              <a:t>O’Farrell Review </a:t>
            </a:r>
            <a:r>
              <a:rPr lang="en-GB" sz="2400" dirty="0" smtClean="0">
                <a:solidFill>
                  <a:srgbClr val="B1AC88"/>
                </a:solidFill>
                <a:latin typeface="Arial" panose="020B0604020202020204" pitchFamily="34" charset="0"/>
                <a:cs typeface="Arial" panose="020B0604020202020204" pitchFamily="34" charset="0"/>
              </a:rPr>
              <a:t>and </a:t>
            </a:r>
            <a:r>
              <a:rPr lang="en-GB" sz="2400" dirty="0">
                <a:solidFill>
                  <a:srgbClr val="B1AC88"/>
                </a:solidFill>
                <a:latin typeface="Arial" panose="020B0604020202020204" pitchFamily="34" charset="0"/>
                <a:cs typeface="Arial" panose="020B0604020202020204" pitchFamily="34" charset="0"/>
              </a:rPr>
              <a:t>Federal Government Response</a:t>
            </a:r>
          </a:p>
        </p:txBody>
      </p:sp>
      <p:sp>
        <p:nvSpPr>
          <p:cNvPr id="4" name="object 4"/>
          <p:cNvSpPr txBox="1"/>
          <p:nvPr/>
        </p:nvSpPr>
        <p:spPr>
          <a:xfrm>
            <a:off x="578080" y="1072217"/>
            <a:ext cx="6347359" cy="1492716"/>
          </a:xfrm>
          <a:prstGeom prst="rect">
            <a:avLst/>
          </a:prstGeom>
        </p:spPr>
        <p:txBody>
          <a:bodyPr vert="horz" wrap="square" lIns="0" tIns="0" rIns="0" bIns="0" rtlCol="0">
            <a:spAutoFit/>
          </a:bodyPr>
          <a:lstStyle/>
          <a:p>
            <a:pPr marL="299085" indent="-286385">
              <a:lnSpc>
                <a:spcPct val="100000"/>
              </a:lnSpc>
              <a:buChar char="•"/>
              <a:tabLst>
                <a:tab pos="299085" algn="l"/>
                <a:tab pos="299720" algn="l"/>
              </a:tabLst>
            </a:pPr>
            <a:r>
              <a:rPr spc="-10" dirty="0">
                <a:solidFill>
                  <a:srgbClr val="7E7E7E"/>
                </a:solidFill>
                <a:latin typeface="Arial"/>
                <a:cs typeface="Arial"/>
              </a:rPr>
              <a:t>19</a:t>
            </a:r>
            <a:r>
              <a:rPr spc="-85" dirty="0">
                <a:solidFill>
                  <a:srgbClr val="7E7E7E"/>
                </a:solidFill>
                <a:latin typeface="Arial"/>
                <a:cs typeface="Arial"/>
              </a:rPr>
              <a:t> </a:t>
            </a:r>
            <a:r>
              <a:rPr spc="-5" dirty="0" smtClean="0">
                <a:solidFill>
                  <a:srgbClr val="7E7E7E"/>
                </a:solidFill>
                <a:latin typeface="Arial"/>
                <a:cs typeface="Arial"/>
              </a:rPr>
              <a:t>Recommendations</a:t>
            </a:r>
            <a:r>
              <a:rPr lang="en-AU" spc="-5" dirty="0" smtClean="0">
                <a:solidFill>
                  <a:srgbClr val="7E7E7E"/>
                </a:solidFill>
                <a:latin typeface="Arial"/>
                <a:cs typeface="Arial"/>
              </a:rPr>
              <a:t> (All accepted except in-play)</a:t>
            </a:r>
            <a:endParaRPr dirty="0">
              <a:latin typeface="Arial"/>
              <a:cs typeface="Arial"/>
            </a:endParaRPr>
          </a:p>
          <a:p>
            <a:pPr marL="299085" indent="-286385">
              <a:lnSpc>
                <a:spcPct val="100000"/>
              </a:lnSpc>
              <a:spcBef>
                <a:spcPts val="985"/>
              </a:spcBef>
              <a:buChar char="•"/>
              <a:tabLst>
                <a:tab pos="299085" algn="l"/>
                <a:tab pos="299720" algn="l"/>
              </a:tabLst>
            </a:pPr>
            <a:r>
              <a:rPr spc="-10" dirty="0">
                <a:solidFill>
                  <a:srgbClr val="7E7E7E"/>
                </a:solidFill>
                <a:latin typeface="Arial"/>
                <a:cs typeface="Arial"/>
              </a:rPr>
              <a:t>16 targeting onshore</a:t>
            </a:r>
            <a:r>
              <a:rPr spc="80" dirty="0">
                <a:solidFill>
                  <a:srgbClr val="7E7E7E"/>
                </a:solidFill>
                <a:latin typeface="Arial"/>
                <a:cs typeface="Arial"/>
              </a:rPr>
              <a:t> </a:t>
            </a:r>
            <a:r>
              <a:rPr spc="-5" dirty="0">
                <a:solidFill>
                  <a:srgbClr val="7E7E7E"/>
                </a:solidFill>
                <a:latin typeface="Arial"/>
                <a:cs typeface="Arial"/>
              </a:rPr>
              <a:t>bookmakers</a:t>
            </a:r>
            <a:endParaRPr dirty="0">
              <a:latin typeface="Arial"/>
              <a:cs typeface="Arial"/>
            </a:endParaRPr>
          </a:p>
          <a:p>
            <a:pPr marL="299085" indent="-286385">
              <a:lnSpc>
                <a:spcPct val="100000"/>
              </a:lnSpc>
              <a:spcBef>
                <a:spcPts val="1005"/>
              </a:spcBef>
              <a:buChar char="•"/>
              <a:tabLst>
                <a:tab pos="299085" algn="l"/>
                <a:tab pos="299720" algn="l"/>
              </a:tabLst>
            </a:pPr>
            <a:r>
              <a:rPr spc="-5" dirty="0">
                <a:solidFill>
                  <a:srgbClr val="7E7E7E"/>
                </a:solidFill>
                <a:latin typeface="Arial"/>
                <a:cs typeface="Arial"/>
              </a:rPr>
              <a:t>3 </a:t>
            </a:r>
            <a:r>
              <a:rPr spc="-10" dirty="0">
                <a:solidFill>
                  <a:srgbClr val="7E7E7E"/>
                </a:solidFill>
                <a:latin typeface="Arial"/>
                <a:cs typeface="Arial"/>
              </a:rPr>
              <a:t>targeting </a:t>
            </a:r>
            <a:r>
              <a:rPr spc="-15" dirty="0">
                <a:solidFill>
                  <a:srgbClr val="7E7E7E"/>
                </a:solidFill>
                <a:latin typeface="Arial"/>
                <a:cs typeface="Arial"/>
              </a:rPr>
              <a:t>offshore</a:t>
            </a:r>
            <a:r>
              <a:rPr spc="100" dirty="0">
                <a:solidFill>
                  <a:srgbClr val="7E7E7E"/>
                </a:solidFill>
                <a:latin typeface="Arial"/>
                <a:cs typeface="Arial"/>
              </a:rPr>
              <a:t> </a:t>
            </a:r>
            <a:r>
              <a:rPr spc="-5" dirty="0">
                <a:solidFill>
                  <a:srgbClr val="7E7E7E"/>
                </a:solidFill>
                <a:latin typeface="Arial"/>
                <a:cs typeface="Arial"/>
              </a:rPr>
              <a:t>bookmakers</a:t>
            </a:r>
            <a:endParaRPr dirty="0">
              <a:latin typeface="Arial"/>
              <a:cs typeface="Arial"/>
            </a:endParaRPr>
          </a:p>
          <a:p>
            <a:pPr marL="299085" indent="-286385">
              <a:lnSpc>
                <a:spcPct val="100000"/>
              </a:lnSpc>
              <a:spcBef>
                <a:spcPts val="1005"/>
              </a:spcBef>
              <a:buChar char="•"/>
              <a:tabLst>
                <a:tab pos="299085" algn="l"/>
                <a:tab pos="299720" algn="l"/>
              </a:tabLst>
            </a:pPr>
            <a:r>
              <a:rPr spc="-10" dirty="0">
                <a:solidFill>
                  <a:srgbClr val="7E7E7E"/>
                </a:solidFill>
                <a:latin typeface="Arial"/>
                <a:cs typeface="Arial"/>
              </a:rPr>
              <a:t>None targeting </a:t>
            </a:r>
            <a:r>
              <a:rPr lang="en-AU" spc="-10" dirty="0" smtClean="0">
                <a:solidFill>
                  <a:srgbClr val="7E7E7E"/>
                </a:solidFill>
                <a:latin typeface="Arial"/>
                <a:cs typeface="Arial"/>
              </a:rPr>
              <a:t>specifically </a:t>
            </a:r>
            <a:r>
              <a:rPr spc="-10" dirty="0" smtClean="0">
                <a:solidFill>
                  <a:srgbClr val="7E7E7E"/>
                </a:solidFill>
                <a:latin typeface="Arial"/>
                <a:cs typeface="Arial"/>
              </a:rPr>
              <a:t>online </a:t>
            </a:r>
            <a:r>
              <a:rPr spc="-5" dirty="0">
                <a:solidFill>
                  <a:srgbClr val="7E7E7E"/>
                </a:solidFill>
                <a:latin typeface="Arial"/>
                <a:cs typeface="Arial"/>
              </a:rPr>
              <a:t>gaming</a:t>
            </a:r>
            <a:r>
              <a:rPr spc="110" dirty="0">
                <a:solidFill>
                  <a:srgbClr val="7E7E7E"/>
                </a:solidFill>
                <a:latin typeface="Arial"/>
                <a:cs typeface="Arial"/>
              </a:rPr>
              <a:t> </a:t>
            </a:r>
            <a:r>
              <a:rPr spc="-10" dirty="0">
                <a:solidFill>
                  <a:srgbClr val="7E7E7E"/>
                </a:solidFill>
                <a:latin typeface="Arial"/>
                <a:cs typeface="Arial"/>
              </a:rPr>
              <a:t>sector</a:t>
            </a:r>
            <a:endParaRPr dirty="0">
              <a:latin typeface="Arial"/>
              <a:cs typeface="Arial"/>
            </a:endParaRPr>
          </a:p>
        </p:txBody>
      </p:sp>
    </p:spTree>
    <p:extLst>
      <p:ext uri="{BB962C8B-B14F-4D97-AF65-F5344CB8AC3E}">
        <p14:creationId xmlns:p14="http://schemas.microsoft.com/office/powerpoint/2010/main" val="3589745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CEAE4"/>
        </a:solidFill>
        <a:effectLst/>
      </p:bgPr>
    </p:bg>
    <p:spTree>
      <p:nvGrpSpPr>
        <p:cNvPr id="1" name=""/>
        <p:cNvGrpSpPr/>
        <p:nvPr/>
      </p:nvGrpSpPr>
      <p:grpSpPr>
        <a:xfrm>
          <a:off x="0" y="0"/>
          <a:ext cx="0" cy="0"/>
          <a:chOff x="0" y="0"/>
          <a:chExt cx="0" cy="0"/>
        </a:xfrm>
      </p:grpSpPr>
      <p:sp>
        <p:nvSpPr>
          <p:cNvPr id="2" name="object 2"/>
          <p:cNvSpPr/>
          <p:nvPr/>
        </p:nvSpPr>
        <p:spPr>
          <a:xfrm>
            <a:off x="5934075" y="4538662"/>
            <a:ext cx="3041650" cy="4445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object 3"/>
          <p:cNvSpPr txBox="1">
            <a:spLocks/>
          </p:cNvSpPr>
          <p:nvPr/>
        </p:nvSpPr>
        <p:spPr>
          <a:xfrm>
            <a:off x="595240" y="285316"/>
            <a:ext cx="8460050" cy="369332"/>
          </a:xfrm>
          <a:prstGeom prst="rect">
            <a:avLst/>
          </a:prstGeom>
        </p:spPr>
        <p:txBody>
          <a:bodyPr vert="horz" wrap="square" lIns="0" tIns="0" rIns="0" bIns="0" rtlCol="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gn="l"/>
            <a:r>
              <a:rPr lang="en-GB" sz="2400" dirty="0">
                <a:solidFill>
                  <a:srgbClr val="B1AC88"/>
                </a:solidFill>
                <a:latin typeface="Arial" panose="020B0604020202020204" pitchFamily="34" charset="0"/>
                <a:cs typeface="Arial" panose="020B0604020202020204" pitchFamily="34" charset="0"/>
              </a:rPr>
              <a:t>Federal Government Response </a:t>
            </a:r>
            <a:r>
              <a:rPr lang="en-GB" sz="2400" dirty="0" smtClean="0">
                <a:solidFill>
                  <a:srgbClr val="B1AC88"/>
                </a:solidFill>
                <a:latin typeface="Arial" panose="020B0604020202020204" pitchFamily="34" charset="0"/>
                <a:cs typeface="Arial" panose="020B0604020202020204" pitchFamily="34" charset="0"/>
              </a:rPr>
              <a:t>– Way </a:t>
            </a:r>
            <a:r>
              <a:rPr lang="en-GB" sz="2400" dirty="0">
                <a:solidFill>
                  <a:srgbClr val="B1AC88"/>
                </a:solidFill>
                <a:latin typeface="Arial" panose="020B0604020202020204" pitchFamily="34" charset="0"/>
                <a:cs typeface="Arial" panose="020B0604020202020204" pitchFamily="34" charset="0"/>
              </a:rPr>
              <a:t>Forward</a:t>
            </a:r>
          </a:p>
        </p:txBody>
      </p:sp>
      <p:sp>
        <p:nvSpPr>
          <p:cNvPr id="4" name="object 4"/>
          <p:cNvSpPr txBox="1"/>
          <p:nvPr/>
        </p:nvSpPr>
        <p:spPr>
          <a:xfrm>
            <a:off x="567944" y="950254"/>
            <a:ext cx="4953013" cy="1492716"/>
          </a:xfrm>
          <a:prstGeom prst="rect">
            <a:avLst/>
          </a:prstGeom>
        </p:spPr>
        <p:txBody>
          <a:bodyPr vert="horz" wrap="square" lIns="0" tIns="0" rIns="0" bIns="0" rtlCol="0">
            <a:spAutoFit/>
          </a:bodyPr>
          <a:lstStyle/>
          <a:p>
            <a:pPr marL="299085" indent="-286385">
              <a:spcBef>
                <a:spcPts val="985"/>
              </a:spcBef>
              <a:buChar char="•"/>
              <a:tabLst>
                <a:tab pos="299085" algn="l"/>
                <a:tab pos="299720" algn="l"/>
              </a:tabLst>
            </a:pPr>
            <a:r>
              <a:rPr lang="en-AU" spc="-10" dirty="0">
                <a:solidFill>
                  <a:srgbClr val="7E7E7E"/>
                </a:solidFill>
                <a:latin typeface="Arial"/>
                <a:cs typeface="Arial"/>
              </a:rPr>
              <a:t>3 tranches of reform</a:t>
            </a:r>
          </a:p>
          <a:p>
            <a:pPr marL="299085" indent="-286385">
              <a:spcBef>
                <a:spcPts val="985"/>
              </a:spcBef>
              <a:buChar char="•"/>
              <a:tabLst>
                <a:tab pos="299085" algn="l"/>
                <a:tab pos="299720" algn="l"/>
              </a:tabLst>
            </a:pPr>
            <a:r>
              <a:rPr lang="en-AU" spc="-10" dirty="0">
                <a:solidFill>
                  <a:srgbClr val="7E7E7E"/>
                </a:solidFill>
                <a:latin typeface="Arial"/>
                <a:cs typeface="Arial"/>
              </a:rPr>
              <a:t>Greater enforcement</a:t>
            </a:r>
          </a:p>
          <a:p>
            <a:pPr marL="299085" indent="-286385">
              <a:spcBef>
                <a:spcPts val="985"/>
              </a:spcBef>
              <a:buChar char="•"/>
              <a:tabLst>
                <a:tab pos="299085" algn="l"/>
                <a:tab pos="299720" algn="l"/>
              </a:tabLst>
            </a:pPr>
            <a:r>
              <a:rPr lang="en-AU" spc="-10" dirty="0">
                <a:solidFill>
                  <a:srgbClr val="7E7E7E"/>
                </a:solidFill>
                <a:latin typeface="Arial"/>
                <a:cs typeface="Arial"/>
              </a:rPr>
              <a:t>Consumer protection</a:t>
            </a:r>
          </a:p>
          <a:p>
            <a:pPr marL="299085" indent="-286385">
              <a:spcBef>
                <a:spcPts val="985"/>
              </a:spcBef>
              <a:buChar char="•"/>
              <a:tabLst>
                <a:tab pos="299085" algn="l"/>
                <a:tab pos="299720" algn="l"/>
              </a:tabLst>
            </a:pPr>
            <a:r>
              <a:rPr lang="en-AU" spc="-10" dirty="0" smtClean="0">
                <a:solidFill>
                  <a:srgbClr val="7E7E7E"/>
                </a:solidFill>
                <a:latin typeface="Arial"/>
                <a:cs typeface="Arial"/>
              </a:rPr>
              <a:t>Enable effective enforcement</a:t>
            </a:r>
            <a:endParaRPr dirty="0">
              <a:latin typeface="Arial"/>
              <a:cs typeface="Arial"/>
            </a:endParaRPr>
          </a:p>
        </p:txBody>
      </p:sp>
    </p:spTree>
    <p:extLst>
      <p:ext uri="{BB962C8B-B14F-4D97-AF65-F5344CB8AC3E}">
        <p14:creationId xmlns:p14="http://schemas.microsoft.com/office/powerpoint/2010/main" val="2545826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CEAE4"/>
        </a:solidFill>
        <a:effectLst/>
      </p:bgPr>
    </p:bg>
    <p:spTree>
      <p:nvGrpSpPr>
        <p:cNvPr id="1" name=""/>
        <p:cNvGrpSpPr/>
        <p:nvPr/>
      </p:nvGrpSpPr>
      <p:grpSpPr>
        <a:xfrm>
          <a:off x="0" y="0"/>
          <a:ext cx="0" cy="0"/>
          <a:chOff x="0" y="0"/>
          <a:chExt cx="0" cy="0"/>
        </a:xfrm>
      </p:grpSpPr>
      <p:sp>
        <p:nvSpPr>
          <p:cNvPr id="2" name="object 2"/>
          <p:cNvSpPr/>
          <p:nvPr/>
        </p:nvSpPr>
        <p:spPr>
          <a:xfrm>
            <a:off x="5934075" y="4538662"/>
            <a:ext cx="3041650" cy="4445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5" name="object 3"/>
          <p:cNvSpPr txBox="1">
            <a:spLocks/>
          </p:cNvSpPr>
          <p:nvPr/>
        </p:nvSpPr>
        <p:spPr>
          <a:xfrm>
            <a:off x="584722" y="281053"/>
            <a:ext cx="7890256" cy="369332"/>
          </a:xfrm>
          <a:prstGeom prst="rect">
            <a:avLst/>
          </a:prstGeom>
        </p:spPr>
        <p:txBody>
          <a:bodyPr vert="horz" wrap="square" lIns="0" tIns="0" rIns="0" bIns="0" rtlCol="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gn="l"/>
            <a:r>
              <a:rPr lang="en-GB" sz="2400" dirty="0">
                <a:solidFill>
                  <a:srgbClr val="B1AC88"/>
                </a:solidFill>
                <a:latin typeface="Arial" panose="020B0604020202020204" pitchFamily="34" charset="0"/>
                <a:cs typeface="Arial" panose="020B0604020202020204" pitchFamily="34" charset="0"/>
              </a:rPr>
              <a:t>Interactive Gambling Amendment Bill</a:t>
            </a:r>
          </a:p>
        </p:txBody>
      </p:sp>
      <p:sp>
        <p:nvSpPr>
          <p:cNvPr id="6" name="object 4"/>
          <p:cNvSpPr txBox="1"/>
          <p:nvPr/>
        </p:nvSpPr>
        <p:spPr>
          <a:xfrm>
            <a:off x="584722" y="1065393"/>
            <a:ext cx="6361430" cy="2174954"/>
          </a:xfrm>
          <a:prstGeom prst="rect">
            <a:avLst/>
          </a:prstGeom>
        </p:spPr>
        <p:txBody>
          <a:bodyPr vert="horz" wrap="square" lIns="0" tIns="0" rIns="0" bIns="0" rtlCol="0">
            <a:spAutoFit/>
          </a:bodyPr>
          <a:lstStyle/>
          <a:p>
            <a:pPr marL="299085" indent="-286385">
              <a:lnSpc>
                <a:spcPct val="100000"/>
              </a:lnSpc>
              <a:buChar char="•"/>
              <a:tabLst>
                <a:tab pos="299085" algn="l"/>
                <a:tab pos="299720" algn="l"/>
              </a:tabLst>
            </a:pPr>
            <a:r>
              <a:rPr spc="-10" dirty="0">
                <a:solidFill>
                  <a:srgbClr val="7E7E7E"/>
                </a:solidFill>
                <a:latin typeface="Arial"/>
                <a:cs typeface="Arial"/>
              </a:rPr>
              <a:t>Operational/advertising prohibitions</a:t>
            </a:r>
            <a:r>
              <a:rPr spc="295" dirty="0">
                <a:solidFill>
                  <a:srgbClr val="7E7E7E"/>
                </a:solidFill>
                <a:latin typeface="Arial"/>
                <a:cs typeface="Arial"/>
              </a:rPr>
              <a:t> </a:t>
            </a:r>
            <a:r>
              <a:rPr spc="-10" dirty="0" smtClean="0">
                <a:solidFill>
                  <a:srgbClr val="7E7E7E"/>
                </a:solidFill>
                <a:latin typeface="Arial"/>
                <a:cs typeface="Arial"/>
              </a:rPr>
              <a:t>unchanged</a:t>
            </a:r>
            <a:r>
              <a:rPr lang="en-AU" spc="-10" dirty="0" smtClean="0">
                <a:solidFill>
                  <a:srgbClr val="7E7E7E"/>
                </a:solidFill>
                <a:latin typeface="Arial"/>
                <a:cs typeface="Arial"/>
              </a:rPr>
              <a:t> / confirmed</a:t>
            </a:r>
            <a:endParaRPr dirty="0">
              <a:latin typeface="Arial"/>
              <a:cs typeface="Arial"/>
            </a:endParaRPr>
          </a:p>
          <a:p>
            <a:pPr marL="299085" indent="-286385">
              <a:lnSpc>
                <a:spcPct val="100000"/>
              </a:lnSpc>
              <a:spcBef>
                <a:spcPts val="985"/>
              </a:spcBef>
              <a:buChar char="•"/>
              <a:tabLst>
                <a:tab pos="299085" algn="l"/>
                <a:tab pos="299720" algn="l"/>
              </a:tabLst>
            </a:pPr>
            <a:r>
              <a:rPr spc="-5" dirty="0">
                <a:solidFill>
                  <a:srgbClr val="7E7E7E"/>
                </a:solidFill>
                <a:latin typeface="Arial"/>
                <a:cs typeface="Arial"/>
              </a:rPr>
              <a:t>Prohibition on supply </a:t>
            </a:r>
            <a:r>
              <a:rPr lang="en-GB" spc="-5" dirty="0" smtClean="0">
                <a:solidFill>
                  <a:srgbClr val="7E7E7E"/>
                </a:solidFill>
                <a:latin typeface="Arial"/>
                <a:cs typeface="Arial"/>
              </a:rPr>
              <a:t>and</a:t>
            </a:r>
            <a:r>
              <a:rPr spc="-5" dirty="0" smtClean="0">
                <a:solidFill>
                  <a:srgbClr val="7E7E7E"/>
                </a:solidFill>
                <a:latin typeface="Arial"/>
                <a:cs typeface="Arial"/>
              </a:rPr>
              <a:t> </a:t>
            </a:r>
            <a:r>
              <a:rPr spc="-10" dirty="0">
                <a:solidFill>
                  <a:srgbClr val="7E7E7E"/>
                </a:solidFill>
                <a:latin typeface="Arial"/>
                <a:cs typeface="Arial"/>
              </a:rPr>
              <a:t>promotion </a:t>
            </a:r>
            <a:r>
              <a:rPr spc="-5" dirty="0">
                <a:solidFill>
                  <a:srgbClr val="7E7E7E"/>
                </a:solidFill>
                <a:latin typeface="Arial"/>
                <a:cs typeface="Arial"/>
              </a:rPr>
              <a:t>of </a:t>
            </a:r>
            <a:r>
              <a:rPr u="sng" spc="-10" dirty="0">
                <a:solidFill>
                  <a:srgbClr val="7E7E7E"/>
                </a:solidFill>
                <a:latin typeface="Arial"/>
                <a:cs typeface="Arial"/>
              </a:rPr>
              <a:t>regulated</a:t>
            </a:r>
            <a:r>
              <a:rPr spc="-10" dirty="0">
                <a:solidFill>
                  <a:srgbClr val="7E7E7E"/>
                </a:solidFill>
                <a:latin typeface="Arial"/>
                <a:cs typeface="Arial"/>
              </a:rPr>
              <a:t> interactive </a:t>
            </a:r>
            <a:r>
              <a:rPr spc="-5" dirty="0">
                <a:solidFill>
                  <a:srgbClr val="7E7E7E"/>
                </a:solidFill>
                <a:latin typeface="Arial"/>
                <a:cs typeface="Arial"/>
              </a:rPr>
              <a:t>gambling</a:t>
            </a:r>
            <a:r>
              <a:rPr spc="290" dirty="0">
                <a:solidFill>
                  <a:srgbClr val="7E7E7E"/>
                </a:solidFill>
                <a:latin typeface="Arial"/>
                <a:cs typeface="Arial"/>
              </a:rPr>
              <a:t> </a:t>
            </a:r>
            <a:r>
              <a:rPr spc="-5" dirty="0">
                <a:solidFill>
                  <a:srgbClr val="7E7E7E"/>
                </a:solidFill>
                <a:latin typeface="Arial"/>
                <a:cs typeface="Arial"/>
              </a:rPr>
              <a:t>services</a:t>
            </a:r>
            <a:endParaRPr dirty="0">
              <a:latin typeface="Arial"/>
              <a:cs typeface="Arial"/>
            </a:endParaRPr>
          </a:p>
          <a:p>
            <a:pPr marL="299085" indent="-286385">
              <a:lnSpc>
                <a:spcPct val="100000"/>
              </a:lnSpc>
              <a:spcBef>
                <a:spcPts val="1005"/>
              </a:spcBef>
              <a:buChar char="•"/>
              <a:tabLst>
                <a:tab pos="299085" algn="l"/>
                <a:tab pos="299720" algn="l"/>
              </a:tabLst>
            </a:pPr>
            <a:r>
              <a:rPr spc="-10" dirty="0">
                <a:solidFill>
                  <a:srgbClr val="7E7E7E"/>
                </a:solidFill>
                <a:latin typeface="Arial"/>
                <a:cs typeface="Arial"/>
              </a:rPr>
              <a:t>Expanded </a:t>
            </a:r>
            <a:r>
              <a:rPr spc="-15" dirty="0">
                <a:solidFill>
                  <a:srgbClr val="7E7E7E"/>
                </a:solidFill>
                <a:latin typeface="Arial"/>
                <a:cs typeface="Arial"/>
              </a:rPr>
              <a:t>powers </a:t>
            </a:r>
            <a:r>
              <a:rPr spc="-10" dirty="0">
                <a:solidFill>
                  <a:srgbClr val="7E7E7E"/>
                </a:solidFill>
                <a:latin typeface="Arial"/>
                <a:cs typeface="Arial"/>
              </a:rPr>
              <a:t>for</a:t>
            </a:r>
            <a:r>
              <a:rPr spc="15" dirty="0">
                <a:solidFill>
                  <a:srgbClr val="7E7E7E"/>
                </a:solidFill>
                <a:latin typeface="Arial"/>
                <a:cs typeface="Arial"/>
              </a:rPr>
              <a:t> </a:t>
            </a:r>
            <a:r>
              <a:rPr lang="en-AU" spc="15" dirty="0" smtClean="0">
                <a:solidFill>
                  <a:srgbClr val="7E7E7E"/>
                </a:solidFill>
                <a:latin typeface="Arial"/>
                <a:cs typeface="Arial"/>
              </a:rPr>
              <a:t>the </a:t>
            </a:r>
            <a:r>
              <a:rPr spc="-15" dirty="0" smtClean="0">
                <a:solidFill>
                  <a:srgbClr val="7E7E7E"/>
                </a:solidFill>
                <a:latin typeface="Arial"/>
                <a:cs typeface="Arial"/>
              </a:rPr>
              <a:t>ACMA</a:t>
            </a:r>
            <a:endParaRPr dirty="0">
              <a:latin typeface="Arial"/>
              <a:cs typeface="Arial"/>
            </a:endParaRPr>
          </a:p>
          <a:p>
            <a:pPr marL="299085" indent="-286385">
              <a:lnSpc>
                <a:spcPct val="100000"/>
              </a:lnSpc>
              <a:spcBef>
                <a:spcPts val="1005"/>
              </a:spcBef>
              <a:buChar char="•"/>
              <a:tabLst>
                <a:tab pos="299085" algn="l"/>
                <a:tab pos="299720" algn="l"/>
              </a:tabLst>
            </a:pPr>
            <a:r>
              <a:rPr spc="-15" dirty="0">
                <a:solidFill>
                  <a:srgbClr val="7E7E7E"/>
                </a:solidFill>
                <a:latin typeface="Arial"/>
                <a:cs typeface="Arial"/>
              </a:rPr>
              <a:t>In-play </a:t>
            </a:r>
            <a:r>
              <a:rPr spc="-5" dirty="0">
                <a:solidFill>
                  <a:srgbClr val="7E7E7E"/>
                </a:solidFill>
                <a:latin typeface="Arial"/>
                <a:cs typeface="Arial"/>
              </a:rPr>
              <a:t>restriction</a:t>
            </a:r>
            <a:r>
              <a:rPr spc="45" dirty="0">
                <a:solidFill>
                  <a:srgbClr val="7E7E7E"/>
                </a:solidFill>
                <a:latin typeface="Arial"/>
                <a:cs typeface="Arial"/>
              </a:rPr>
              <a:t> </a:t>
            </a:r>
            <a:r>
              <a:rPr spc="-5" dirty="0">
                <a:solidFill>
                  <a:srgbClr val="7E7E7E"/>
                </a:solidFill>
                <a:latin typeface="Arial"/>
                <a:cs typeface="Arial"/>
              </a:rPr>
              <a:t>clarified</a:t>
            </a:r>
            <a:endParaRPr dirty="0">
              <a:latin typeface="Arial"/>
              <a:cs typeface="Arial"/>
            </a:endParaRPr>
          </a:p>
          <a:p>
            <a:pPr marL="299085" indent="-286385">
              <a:lnSpc>
                <a:spcPct val="100000"/>
              </a:lnSpc>
              <a:spcBef>
                <a:spcPts val="980"/>
              </a:spcBef>
              <a:buChar char="•"/>
              <a:tabLst>
                <a:tab pos="299085" algn="l"/>
                <a:tab pos="299720" algn="l"/>
              </a:tabLst>
            </a:pPr>
            <a:r>
              <a:rPr lang="en-AU" spc="-20" dirty="0" smtClean="0">
                <a:solidFill>
                  <a:srgbClr val="7E7E7E"/>
                </a:solidFill>
                <a:latin typeface="Arial"/>
                <a:cs typeface="Arial"/>
              </a:rPr>
              <a:t>In-play v</a:t>
            </a:r>
            <a:r>
              <a:rPr spc="-20" dirty="0" smtClean="0">
                <a:solidFill>
                  <a:srgbClr val="7E7E7E"/>
                </a:solidFill>
                <a:latin typeface="Arial"/>
                <a:cs typeface="Arial"/>
              </a:rPr>
              <a:t>enue </a:t>
            </a:r>
            <a:r>
              <a:rPr spc="-10" dirty="0">
                <a:solidFill>
                  <a:srgbClr val="7E7E7E"/>
                </a:solidFill>
                <a:latin typeface="Arial"/>
                <a:cs typeface="Arial"/>
              </a:rPr>
              <a:t>betting</a:t>
            </a:r>
            <a:r>
              <a:rPr spc="30" dirty="0">
                <a:solidFill>
                  <a:srgbClr val="7E7E7E"/>
                </a:solidFill>
                <a:latin typeface="Arial"/>
                <a:cs typeface="Arial"/>
              </a:rPr>
              <a:t> </a:t>
            </a:r>
            <a:r>
              <a:rPr spc="-10" dirty="0">
                <a:solidFill>
                  <a:srgbClr val="7E7E7E"/>
                </a:solidFill>
                <a:latin typeface="Arial"/>
                <a:cs typeface="Arial"/>
              </a:rPr>
              <a:t>permitted</a:t>
            </a:r>
            <a:endParaRPr dirty="0">
              <a:latin typeface="Arial"/>
              <a:cs typeface="Arial"/>
            </a:endParaRPr>
          </a:p>
        </p:txBody>
      </p:sp>
    </p:spTree>
    <p:extLst>
      <p:ext uri="{BB962C8B-B14F-4D97-AF65-F5344CB8AC3E}">
        <p14:creationId xmlns:p14="http://schemas.microsoft.com/office/powerpoint/2010/main" val="939231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CEAE4"/>
        </a:solidFill>
        <a:effectLst/>
      </p:bgPr>
    </p:bg>
    <p:spTree>
      <p:nvGrpSpPr>
        <p:cNvPr id="1" name=""/>
        <p:cNvGrpSpPr/>
        <p:nvPr/>
      </p:nvGrpSpPr>
      <p:grpSpPr>
        <a:xfrm>
          <a:off x="0" y="0"/>
          <a:ext cx="0" cy="0"/>
          <a:chOff x="0" y="0"/>
          <a:chExt cx="0" cy="0"/>
        </a:xfrm>
      </p:grpSpPr>
      <p:sp>
        <p:nvSpPr>
          <p:cNvPr id="2" name="object 2"/>
          <p:cNvSpPr/>
          <p:nvPr/>
        </p:nvSpPr>
        <p:spPr>
          <a:xfrm>
            <a:off x="5934075" y="4538662"/>
            <a:ext cx="3041650" cy="4445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7" name="object 3"/>
          <p:cNvSpPr txBox="1">
            <a:spLocks/>
          </p:cNvSpPr>
          <p:nvPr/>
        </p:nvSpPr>
        <p:spPr>
          <a:xfrm>
            <a:off x="603915" y="268543"/>
            <a:ext cx="7661656" cy="738664"/>
          </a:xfrm>
          <a:prstGeom prst="rect">
            <a:avLst/>
          </a:prstGeom>
        </p:spPr>
        <p:txBody>
          <a:bodyPr vert="horz" wrap="square" lIns="0" tIns="0" rIns="0" bIns="0" rtlCol="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gn="l"/>
            <a:r>
              <a:rPr lang="en-GB" sz="2400" dirty="0">
                <a:solidFill>
                  <a:srgbClr val="B1AC88"/>
                </a:solidFill>
                <a:latin typeface="Arial" panose="020B0604020202020204" pitchFamily="34" charset="0"/>
                <a:cs typeface="Arial" panose="020B0604020202020204" pitchFamily="34" charset="0"/>
              </a:rPr>
              <a:t>Interactive Gambling Amendment Bill – </a:t>
            </a:r>
          </a:p>
          <a:p>
            <a:pPr marL="12700" algn="l"/>
            <a:r>
              <a:rPr lang="en-GB" sz="2400" dirty="0">
                <a:solidFill>
                  <a:srgbClr val="B1AC88"/>
                </a:solidFill>
                <a:latin typeface="Arial" panose="020B0604020202020204" pitchFamily="34" charset="0"/>
                <a:cs typeface="Arial" panose="020B0604020202020204" pitchFamily="34" charset="0"/>
              </a:rPr>
              <a:t>What does it mean for Onshore Operators?</a:t>
            </a:r>
          </a:p>
        </p:txBody>
      </p:sp>
      <p:sp>
        <p:nvSpPr>
          <p:cNvPr id="8" name="object 4"/>
          <p:cNvSpPr txBox="1"/>
          <p:nvPr/>
        </p:nvSpPr>
        <p:spPr>
          <a:xfrm>
            <a:off x="603915" y="1584875"/>
            <a:ext cx="4520823" cy="1492716"/>
          </a:xfrm>
          <a:prstGeom prst="rect">
            <a:avLst/>
          </a:prstGeom>
        </p:spPr>
        <p:txBody>
          <a:bodyPr vert="horz" wrap="square" lIns="0" tIns="0" rIns="0" bIns="0" rtlCol="0">
            <a:spAutoFit/>
          </a:bodyPr>
          <a:lstStyle/>
          <a:p>
            <a:pPr marL="299085" indent="-286385">
              <a:lnSpc>
                <a:spcPct val="100000"/>
              </a:lnSpc>
              <a:buChar char="•"/>
              <a:tabLst>
                <a:tab pos="299085" algn="l"/>
                <a:tab pos="299720" algn="l"/>
              </a:tabLst>
            </a:pPr>
            <a:r>
              <a:rPr spc="-15" dirty="0">
                <a:solidFill>
                  <a:srgbClr val="7E7E7E"/>
                </a:solidFill>
                <a:latin typeface="Arial"/>
                <a:cs typeface="Arial"/>
              </a:rPr>
              <a:t>In-play</a:t>
            </a:r>
            <a:endParaRPr dirty="0">
              <a:latin typeface="Arial"/>
              <a:cs typeface="Arial"/>
            </a:endParaRPr>
          </a:p>
          <a:p>
            <a:pPr marL="299085" indent="-286385">
              <a:lnSpc>
                <a:spcPct val="100000"/>
              </a:lnSpc>
              <a:spcBef>
                <a:spcPts val="985"/>
              </a:spcBef>
              <a:buChar char="•"/>
              <a:tabLst>
                <a:tab pos="299085" algn="l"/>
                <a:tab pos="299720" algn="l"/>
              </a:tabLst>
            </a:pPr>
            <a:r>
              <a:rPr spc="-10" dirty="0">
                <a:solidFill>
                  <a:srgbClr val="7E7E7E"/>
                </a:solidFill>
                <a:latin typeface="Arial"/>
                <a:cs typeface="Arial"/>
              </a:rPr>
              <a:t>Recognition </a:t>
            </a:r>
            <a:r>
              <a:rPr spc="-5" dirty="0">
                <a:solidFill>
                  <a:srgbClr val="7E7E7E"/>
                </a:solidFill>
                <a:latin typeface="Arial"/>
                <a:cs typeface="Arial"/>
              </a:rPr>
              <a:t>of </a:t>
            </a:r>
            <a:r>
              <a:rPr spc="-10" dirty="0">
                <a:solidFill>
                  <a:srgbClr val="7E7E7E"/>
                </a:solidFill>
                <a:latin typeface="Arial"/>
                <a:cs typeface="Arial"/>
              </a:rPr>
              <a:t>venue</a:t>
            </a:r>
            <a:r>
              <a:rPr spc="90" dirty="0">
                <a:solidFill>
                  <a:srgbClr val="7E7E7E"/>
                </a:solidFill>
                <a:latin typeface="Arial"/>
                <a:cs typeface="Arial"/>
              </a:rPr>
              <a:t> </a:t>
            </a:r>
            <a:r>
              <a:rPr spc="-10" dirty="0">
                <a:solidFill>
                  <a:srgbClr val="7E7E7E"/>
                </a:solidFill>
                <a:latin typeface="Arial"/>
                <a:cs typeface="Arial"/>
              </a:rPr>
              <a:t>betting</a:t>
            </a:r>
            <a:endParaRPr dirty="0">
              <a:latin typeface="Arial"/>
              <a:cs typeface="Arial"/>
            </a:endParaRPr>
          </a:p>
          <a:p>
            <a:pPr marL="299085" indent="-286385">
              <a:lnSpc>
                <a:spcPct val="100000"/>
              </a:lnSpc>
              <a:spcBef>
                <a:spcPts val="1005"/>
              </a:spcBef>
              <a:buChar char="•"/>
              <a:tabLst>
                <a:tab pos="299085" algn="l"/>
                <a:tab pos="299720" algn="l"/>
              </a:tabLst>
            </a:pPr>
            <a:r>
              <a:rPr spc="-10" dirty="0">
                <a:solidFill>
                  <a:srgbClr val="7E7E7E"/>
                </a:solidFill>
                <a:latin typeface="Arial"/>
                <a:cs typeface="Arial"/>
              </a:rPr>
              <a:t>Additional</a:t>
            </a:r>
            <a:r>
              <a:rPr spc="35" dirty="0">
                <a:solidFill>
                  <a:srgbClr val="7E7E7E"/>
                </a:solidFill>
                <a:latin typeface="Arial"/>
                <a:cs typeface="Arial"/>
              </a:rPr>
              <a:t> </a:t>
            </a:r>
            <a:r>
              <a:rPr spc="-10" dirty="0">
                <a:solidFill>
                  <a:srgbClr val="7E7E7E"/>
                </a:solidFill>
                <a:latin typeface="Arial"/>
                <a:cs typeface="Arial"/>
              </a:rPr>
              <a:t>restrictions</a:t>
            </a:r>
            <a:endParaRPr dirty="0">
              <a:latin typeface="Arial"/>
              <a:cs typeface="Arial"/>
            </a:endParaRPr>
          </a:p>
          <a:p>
            <a:pPr marL="299085" indent="-286385">
              <a:lnSpc>
                <a:spcPct val="100000"/>
              </a:lnSpc>
              <a:spcBef>
                <a:spcPts val="1005"/>
              </a:spcBef>
              <a:buChar char="•"/>
              <a:tabLst>
                <a:tab pos="299085" algn="l"/>
                <a:tab pos="299720" algn="l"/>
              </a:tabLst>
            </a:pPr>
            <a:r>
              <a:rPr spc="-10" dirty="0">
                <a:solidFill>
                  <a:srgbClr val="7E7E7E"/>
                </a:solidFill>
                <a:latin typeface="Arial"/>
                <a:cs typeface="Arial"/>
              </a:rPr>
              <a:t>Greater </a:t>
            </a:r>
            <a:r>
              <a:rPr spc="-5" dirty="0">
                <a:solidFill>
                  <a:srgbClr val="7E7E7E"/>
                </a:solidFill>
                <a:latin typeface="Arial"/>
                <a:cs typeface="Arial"/>
              </a:rPr>
              <a:t>likelihood of</a:t>
            </a:r>
            <a:r>
              <a:rPr spc="40" dirty="0">
                <a:solidFill>
                  <a:srgbClr val="7E7E7E"/>
                </a:solidFill>
                <a:latin typeface="Arial"/>
                <a:cs typeface="Arial"/>
              </a:rPr>
              <a:t> </a:t>
            </a:r>
            <a:r>
              <a:rPr spc="-10" dirty="0">
                <a:solidFill>
                  <a:srgbClr val="7E7E7E"/>
                </a:solidFill>
                <a:latin typeface="Arial"/>
                <a:cs typeface="Arial"/>
              </a:rPr>
              <a:t>enforcement</a:t>
            </a:r>
            <a:endParaRPr dirty="0">
              <a:latin typeface="Arial"/>
              <a:cs typeface="Arial"/>
            </a:endParaRPr>
          </a:p>
        </p:txBody>
      </p:sp>
    </p:spTree>
    <p:extLst>
      <p:ext uri="{BB962C8B-B14F-4D97-AF65-F5344CB8AC3E}">
        <p14:creationId xmlns:p14="http://schemas.microsoft.com/office/powerpoint/2010/main" val="1752629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CEAE4"/>
        </a:solidFill>
        <a:effectLst/>
      </p:bgPr>
    </p:bg>
    <p:spTree>
      <p:nvGrpSpPr>
        <p:cNvPr id="1" name=""/>
        <p:cNvGrpSpPr/>
        <p:nvPr/>
      </p:nvGrpSpPr>
      <p:grpSpPr>
        <a:xfrm>
          <a:off x="0" y="0"/>
          <a:ext cx="0" cy="0"/>
          <a:chOff x="0" y="0"/>
          <a:chExt cx="0" cy="0"/>
        </a:xfrm>
      </p:grpSpPr>
      <p:sp>
        <p:nvSpPr>
          <p:cNvPr id="2" name="object 2"/>
          <p:cNvSpPr/>
          <p:nvPr/>
        </p:nvSpPr>
        <p:spPr>
          <a:xfrm>
            <a:off x="5934075" y="4538662"/>
            <a:ext cx="3041650" cy="4445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object 3"/>
          <p:cNvSpPr txBox="1">
            <a:spLocks/>
          </p:cNvSpPr>
          <p:nvPr/>
        </p:nvSpPr>
        <p:spPr>
          <a:xfrm>
            <a:off x="571256" y="278638"/>
            <a:ext cx="7679690" cy="738664"/>
          </a:xfrm>
          <a:prstGeom prst="rect">
            <a:avLst/>
          </a:prstGeom>
        </p:spPr>
        <p:txBody>
          <a:bodyPr vert="horz" wrap="square" lIns="0" tIns="0" rIns="0" bIns="0" rtlCol="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gn="l"/>
            <a:r>
              <a:rPr lang="en-GB" sz="2400" dirty="0">
                <a:solidFill>
                  <a:srgbClr val="B1AC88"/>
                </a:solidFill>
                <a:latin typeface="Arial" panose="020B0604020202020204" pitchFamily="34" charset="0"/>
                <a:cs typeface="Arial" panose="020B0604020202020204" pitchFamily="34" charset="0"/>
              </a:rPr>
              <a:t>Interactive Gambling Amendment Bill – What does it mean for Overseas Operators?</a:t>
            </a:r>
          </a:p>
        </p:txBody>
      </p:sp>
      <p:sp>
        <p:nvSpPr>
          <p:cNvPr id="4" name="object 4"/>
          <p:cNvSpPr txBox="1"/>
          <p:nvPr/>
        </p:nvSpPr>
        <p:spPr>
          <a:xfrm>
            <a:off x="571256" y="1222342"/>
            <a:ext cx="8288153" cy="3113673"/>
          </a:xfrm>
          <a:prstGeom prst="rect">
            <a:avLst/>
          </a:prstGeom>
        </p:spPr>
        <p:txBody>
          <a:bodyPr vert="horz" wrap="square" lIns="0" tIns="0" rIns="0" bIns="0" rtlCol="0">
            <a:spAutoFit/>
          </a:bodyPr>
          <a:lstStyle/>
          <a:p>
            <a:pPr marL="299085" indent="-286385">
              <a:lnSpc>
                <a:spcPct val="100000"/>
              </a:lnSpc>
              <a:buChar char="•"/>
              <a:tabLst>
                <a:tab pos="299085" algn="l"/>
                <a:tab pos="299720" algn="l"/>
              </a:tabLst>
            </a:pPr>
            <a:r>
              <a:rPr spc="-10" dirty="0">
                <a:solidFill>
                  <a:srgbClr val="7E7E7E"/>
                </a:solidFill>
                <a:latin typeface="Arial"/>
                <a:cs typeface="Arial"/>
              </a:rPr>
              <a:t>Extension </a:t>
            </a:r>
            <a:r>
              <a:rPr spc="-5" dirty="0">
                <a:solidFill>
                  <a:srgbClr val="7E7E7E"/>
                </a:solidFill>
                <a:latin typeface="Arial"/>
                <a:cs typeface="Arial"/>
              </a:rPr>
              <a:t>of </a:t>
            </a:r>
            <a:r>
              <a:rPr spc="-10" dirty="0" smtClean="0">
                <a:solidFill>
                  <a:srgbClr val="7E7E7E"/>
                </a:solidFill>
                <a:latin typeface="Arial"/>
                <a:cs typeface="Arial"/>
              </a:rPr>
              <a:t>prohibition</a:t>
            </a:r>
            <a:r>
              <a:rPr lang="en-GB" spc="-10" dirty="0" smtClean="0">
                <a:solidFill>
                  <a:srgbClr val="7E7E7E"/>
                </a:solidFill>
                <a:latin typeface="Arial"/>
                <a:cs typeface="Arial"/>
              </a:rPr>
              <a:t>s to</a:t>
            </a:r>
            <a:r>
              <a:rPr spc="-5" dirty="0" smtClean="0">
                <a:solidFill>
                  <a:srgbClr val="7E7E7E"/>
                </a:solidFill>
                <a:latin typeface="Arial"/>
                <a:cs typeface="Arial"/>
              </a:rPr>
              <a:t> </a:t>
            </a:r>
            <a:r>
              <a:rPr spc="-10" dirty="0">
                <a:solidFill>
                  <a:srgbClr val="7E7E7E"/>
                </a:solidFill>
                <a:latin typeface="Arial"/>
                <a:cs typeface="Arial"/>
              </a:rPr>
              <a:t>regulated interactive </a:t>
            </a:r>
            <a:r>
              <a:rPr spc="-5" dirty="0">
                <a:solidFill>
                  <a:srgbClr val="7E7E7E"/>
                </a:solidFill>
                <a:latin typeface="Arial"/>
                <a:cs typeface="Arial"/>
              </a:rPr>
              <a:t>gambling</a:t>
            </a:r>
            <a:r>
              <a:rPr spc="315" dirty="0">
                <a:solidFill>
                  <a:srgbClr val="7E7E7E"/>
                </a:solidFill>
                <a:latin typeface="Arial"/>
                <a:cs typeface="Arial"/>
              </a:rPr>
              <a:t> </a:t>
            </a:r>
            <a:r>
              <a:rPr spc="-5" dirty="0">
                <a:solidFill>
                  <a:srgbClr val="7E7E7E"/>
                </a:solidFill>
                <a:latin typeface="Arial"/>
                <a:cs typeface="Arial"/>
              </a:rPr>
              <a:t>services</a:t>
            </a:r>
            <a:endParaRPr dirty="0">
              <a:latin typeface="Arial"/>
              <a:cs typeface="Arial"/>
            </a:endParaRPr>
          </a:p>
          <a:p>
            <a:pPr marL="299085" indent="-286385">
              <a:lnSpc>
                <a:spcPct val="100000"/>
              </a:lnSpc>
              <a:spcBef>
                <a:spcPts val="985"/>
              </a:spcBef>
              <a:buChar char="•"/>
              <a:tabLst>
                <a:tab pos="299085" algn="l"/>
                <a:tab pos="299720" algn="l"/>
              </a:tabLst>
            </a:pPr>
            <a:r>
              <a:rPr spc="-5" dirty="0">
                <a:solidFill>
                  <a:srgbClr val="7E7E7E"/>
                </a:solidFill>
                <a:latin typeface="Arial"/>
                <a:cs typeface="Arial"/>
              </a:rPr>
              <a:t>Clarification of </a:t>
            </a:r>
            <a:r>
              <a:rPr spc="-10" dirty="0">
                <a:solidFill>
                  <a:srgbClr val="7E7E7E"/>
                </a:solidFill>
                <a:latin typeface="Arial"/>
                <a:cs typeface="Arial"/>
              </a:rPr>
              <a:t>operational</a:t>
            </a:r>
            <a:r>
              <a:rPr spc="110" dirty="0">
                <a:solidFill>
                  <a:srgbClr val="7E7E7E"/>
                </a:solidFill>
                <a:latin typeface="Arial"/>
                <a:cs typeface="Arial"/>
              </a:rPr>
              <a:t> </a:t>
            </a:r>
            <a:r>
              <a:rPr spc="-10" dirty="0">
                <a:solidFill>
                  <a:srgbClr val="7E7E7E"/>
                </a:solidFill>
                <a:latin typeface="Arial"/>
                <a:cs typeface="Arial"/>
              </a:rPr>
              <a:t>prohibition</a:t>
            </a:r>
            <a:endParaRPr dirty="0">
              <a:latin typeface="Arial"/>
              <a:cs typeface="Arial"/>
            </a:endParaRPr>
          </a:p>
          <a:p>
            <a:pPr marL="299085" indent="-286385">
              <a:lnSpc>
                <a:spcPct val="100000"/>
              </a:lnSpc>
              <a:spcBef>
                <a:spcPts val="1005"/>
              </a:spcBef>
              <a:buChar char="•"/>
              <a:tabLst>
                <a:tab pos="299085" algn="l"/>
                <a:tab pos="299720" algn="l"/>
              </a:tabLst>
            </a:pPr>
            <a:r>
              <a:rPr spc="-10" dirty="0">
                <a:solidFill>
                  <a:srgbClr val="7E7E7E"/>
                </a:solidFill>
                <a:latin typeface="Arial"/>
                <a:cs typeface="Arial"/>
              </a:rPr>
              <a:t>Greater </a:t>
            </a:r>
            <a:r>
              <a:rPr lang="en-AU" spc="-10" dirty="0" smtClean="0">
                <a:solidFill>
                  <a:srgbClr val="7E7E7E"/>
                </a:solidFill>
                <a:latin typeface="Arial"/>
                <a:cs typeface="Arial"/>
              </a:rPr>
              <a:t>ability to </a:t>
            </a:r>
            <a:r>
              <a:rPr spc="-10" dirty="0" smtClean="0">
                <a:solidFill>
                  <a:srgbClr val="7E7E7E"/>
                </a:solidFill>
                <a:latin typeface="Arial"/>
                <a:cs typeface="Arial"/>
              </a:rPr>
              <a:t>enforce</a:t>
            </a:r>
            <a:endParaRPr dirty="0">
              <a:latin typeface="Arial"/>
              <a:cs typeface="Arial"/>
            </a:endParaRPr>
          </a:p>
          <a:p>
            <a:pPr marL="756285" lvl="1" indent="-286385">
              <a:lnSpc>
                <a:spcPct val="100000"/>
              </a:lnSpc>
              <a:spcBef>
                <a:spcPts val="1005"/>
              </a:spcBef>
              <a:buChar char="•"/>
              <a:tabLst>
                <a:tab pos="756285" algn="l"/>
                <a:tab pos="756920" algn="l"/>
              </a:tabLst>
            </a:pPr>
            <a:r>
              <a:rPr spc="-15" dirty="0">
                <a:solidFill>
                  <a:srgbClr val="7E7E7E"/>
                </a:solidFill>
                <a:latin typeface="Arial"/>
                <a:cs typeface="Arial"/>
              </a:rPr>
              <a:t>powers </a:t>
            </a:r>
            <a:r>
              <a:rPr spc="-5" dirty="0">
                <a:solidFill>
                  <a:srgbClr val="7E7E7E"/>
                </a:solidFill>
                <a:latin typeface="Arial"/>
                <a:cs typeface="Arial"/>
              </a:rPr>
              <a:t>of</a:t>
            </a:r>
            <a:r>
              <a:rPr spc="-65" dirty="0">
                <a:solidFill>
                  <a:srgbClr val="7E7E7E"/>
                </a:solidFill>
                <a:latin typeface="Arial"/>
                <a:cs typeface="Arial"/>
              </a:rPr>
              <a:t> </a:t>
            </a:r>
            <a:r>
              <a:rPr spc="-15" dirty="0">
                <a:solidFill>
                  <a:srgbClr val="7E7E7E"/>
                </a:solidFill>
                <a:latin typeface="Arial"/>
                <a:cs typeface="Arial"/>
              </a:rPr>
              <a:t>ACMA</a:t>
            </a:r>
            <a:endParaRPr dirty="0">
              <a:latin typeface="Arial"/>
              <a:cs typeface="Arial"/>
            </a:endParaRPr>
          </a:p>
          <a:p>
            <a:pPr marL="756285" lvl="1" indent="-286385">
              <a:lnSpc>
                <a:spcPct val="100000"/>
              </a:lnSpc>
              <a:spcBef>
                <a:spcPts val="980"/>
              </a:spcBef>
              <a:buChar char="•"/>
              <a:tabLst>
                <a:tab pos="756285" algn="l"/>
                <a:tab pos="756920" algn="l"/>
              </a:tabLst>
            </a:pPr>
            <a:r>
              <a:rPr lang="en-AU" spc="-10" dirty="0" smtClean="0">
                <a:solidFill>
                  <a:srgbClr val="7E7E7E"/>
                </a:solidFill>
                <a:latin typeface="Arial"/>
                <a:cs typeface="Arial"/>
              </a:rPr>
              <a:t>R</a:t>
            </a:r>
            <a:r>
              <a:rPr spc="-10" dirty="0" smtClean="0">
                <a:solidFill>
                  <a:srgbClr val="7E7E7E"/>
                </a:solidFill>
                <a:latin typeface="Arial"/>
                <a:cs typeface="Arial"/>
              </a:rPr>
              <a:t>egister</a:t>
            </a:r>
            <a:r>
              <a:rPr lang="en-AU" spc="-10" dirty="0" smtClean="0">
                <a:solidFill>
                  <a:srgbClr val="7E7E7E"/>
                </a:solidFill>
                <a:latin typeface="Arial"/>
                <a:cs typeface="Arial"/>
              </a:rPr>
              <a:t> [of Australian Licensed Operators]</a:t>
            </a:r>
            <a:endParaRPr dirty="0">
              <a:latin typeface="Arial"/>
              <a:cs typeface="Arial"/>
            </a:endParaRPr>
          </a:p>
          <a:p>
            <a:pPr marL="756285" lvl="1" indent="-286385">
              <a:lnSpc>
                <a:spcPct val="100000"/>
              </a:lnSpc>
              <a:spcBef>
                <a:spcPts val="1010"/>
              </a:spcBef>
              <a:buChar char="•"/>
              <a:tabLst>
                <a:tab pos="756285" algn="l"/>
                <a:tab pos="756920" algn="l"/>
              </a:tabLst>
            </a:pPr>
            <a:r>
              <a:rPr spc="-5" dirty="0">
                <a:solidFill>
                  <a:srgbClr val="7E7E7E"/>
                </a:solidFill>
                <a:latin typeface="Arial"/>
                <a:cs typeface="Arial"/>
              </a:rPr>
              <a:t>notification of </a:t>
            </a:r>
            <a:r>
              <a:rPr spc="-10" dirty="0">
                <a:solidFill>
                  <a:srgbClr val="7E7E7E"/>
                </a:solidFill>
                <a:latin typeface="Arial"/>
                <a:cs typeface="Arial"/>
              </a:rPr>
              <a:t>overseas</a:t>
            </a:r>
            <a:r>
              <a:rPr spc="50" dirty="0">
                <a:solidFill>
                  <a:srgbClr val="7E7E7E"/>
                </a:solidFill>
                <a:latin typeface="Arial"/>
                <a:cs typeface="Arial"/>
              </a:rPr>
              <a:t> </a:t>
            </a:r>
            <a:r>
              <a:rPr spc="-10" dirty="0">
                <a:solidFill>
                  <a:srgbClr val="7E7E7E"/>
                </a:solidFill>
                <a:latin typeface="Arial"/>
                <a:cs typeface="Arial"/>
              </a:rPr>
              <a:t>regulators</a:t>
            </a:r>
            <a:endParaRPr dirty="0">
              <a:latin typeface="Arial"/>
              <a:cs typeface="Arial"/>
            </a:endParaRPr>
          </a:p>
          <a:p>
            <a:pPr marL="756285" lvl="1" indent="-286385">
              <a:lnSpc>
                <a:spcPct val="100000"/>
              </a:lnSpc>
              <a:spcBef>
                <a:spcPts val="1005"/>
              </a:spcBef>
              <a:buChar char="•"/>
              <a:tabLst>
                <a:tab pos="756285" algn="l"/>
                <a:tab pos="756920" algn="l"/>
              </a:tabLst>
            </a:pPr>
            <a:r>
              <a:rPr spc="-5" dirty="0">
                <a:solidFill>
                  <a:srgbClr val="7E7E7E"/>
                </a:solidFill>
                <a:latin typeface="Arial"/>
                <a:cs typeface="Arial"/>
              </a:rPr>
              <a:t>movement </a:t>
            </a:r>
            <a:r>
              <a:rPr spc="-10" dirty="0">
                <a:solidFill>
                  <a:srgbClr val="7E7E7E"/>
                </a:solidFill>
                <a:latin typeface="Arial"/>
                <a:cs typeface="Arial"/>
              </a:rPr>
              <a:t>alert</a:t>
            </a:r>
            <a:r>
              <a:rPr spc="-25" dirty="0">
                <a:solidFill>
                  <a:srgbClr val="7E7E7E"/>
                </a:solidFill>
                <a:latin typeface="Arial"/>
                <a:cs typeface="Arial"/>
              </a:rPr>
              <a:t> </a:t>
            </a:r>
            <a:r>
              <a:rPr spc="-5" dirty="0">
                <a:solidFill>
                  <a:srgbClr val="7E7E7E"/>
                </a:solidFill>
                <a:latin typeface="Arial"/>
                <a:cs typeface="Arial"/>
              </a:rPr>
              <a:t>list</a:t>
            </a:r>
            <a:endParaRPr dirty="0">
              <a:latin typeface="Arial"/>
              <a:cs typeface="Arial"/>
            </a:endParaRPr>
          </a:p>
          <a:p>
            <a:pPr marL="299085" indent="-286385">
              <a:lnSpc>
                <a:spcPct val="100000"/>
              </a:lnSpc>
              <a:spcBef>
                <a:spcPts val="980"/>
              </a:spcBef>
              <a:buChar char="•"/>
              <a:tabLst>
                <a:tab pos="299085" algn="l"/>
                <a:tab pos="299720" algn="l"/>
              </a:tabLst>
            </a:pPr>
            <a:r>
              <a:rPr spc="-5" dirty="0">
                <a:solidFill>
                  <a:srgbClr val="7E7E7E"/>
                </a:solidFill>
                <a:latin typeface="Arial"/>
                <a:cs typeface="Arial"/>
              </a:rPr>
              <a:t>Aiding </a:t>
            </a:r>
            <a:r>
              <a:rPr spc="-10" dirty="0">
                <a:solidFill>
                  <a:srgbClr val="7E7E7E"/>
                </a:solidFill>
                <a:latin typeface="Arial"/>
                <a:cs typeface="Arial"/>
              </a:rPr>
              <a:t>and abetting</a:t>
            </a:r>
            <a:r>
              <a:rPr spc="45" dirty="0">
                <a:solidFill>
                  <a:srgbClr val="7E7E7E"/>
                </a:solidFill>
                <a:latin typeface="Arial"/>
                <a:cs typeface="Arial"/>
              </a:rPr>
              <a:t> </a:t>
            </a:r>
            <a:r>
              <a:rPr spc="-15" dirty="0">
                <a:solidFill>
                  <a:srgbClr val="7E7E7E"/>
                </a:solidFill>
                <a:latin typeface="Arial"/>
                <a:cs typeface="Arial"/>
              </a:rPr>
              <a:t>offence</a:t>
            </a:r>
            <a:endParaRPr dirty="0">
              <a:latin typeface="Arial"/>
              <a:cs typeface="Arial"/>
            </a:endParaRPr>
          </a:p>
        </p:txBody>
      </p:sp>
    </p:spTree>
    <p:extLst>
      <p:ext uri="{BB962C8B-B14F-4D97-AF65-F5344CB8AC3E}">
        <p14:creationId xmlns:p14="http://schemas.microsoft.com/office/powerpoint/2010/main" val="787853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CEAE4"/>
        </a:solidFill>
        <a:effectLst/>
      </p:bgPr>
    </p:bg>
    <p:spTree>
      <p:nvGrpSpPr>
        <p:cNvPr id="1" name=""/>
        <p:cNvGrpSpPr/>
        <p:nvPr/>
      </p:nvGrpSpPr>
      <p:grpSpPr>
        <a:xfrm>
          <a:off x="0" y="0"/>
          <a:ext cx="0" cy="0"/>
          <a:chOff x="0" y="0"/>
          <a:chExt cx="0" cy="0"/>
        </a:xfrm>
      </p:grpSpPr>
      <p:sp>
        <p:nvSpPr>
          <p:cNvPr id="2" name="object 2"/>
          <p:cNvSpPr/>
          <p:nvPr/>
        </p:nvSpPr>
        <p:spPr>
          <a:xfrm>
            <a:off x="5934075" y="4538662"/>
            <a:ext cx="3041650" cy="4445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object 3"/>
          <p:cNvSpPr txBox="1">
            <a:spLocks/>
          </p:cNvSpPr>
          <p:nvPr/>
        </p:nvSpPr>
        <p:spPr>
          <a:xfrm>
            <a:off x="562828" y="282618"/>
            <a:ext cx="6029325" cy="369332"/>
          </a:xfrm>
          <a:prstGeom prst="rect">
            <a:avLst/>
          </a:prstGeom>
        </p:spPr>
        <p:txBody>
          <a:bodyPr vert="horz" wrap="square" lIns="0" tIns="0" rIns="0" bIns="0" rtlCol="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gn="l"/>
            <a:r>
              <a:rPr lang="en-AU" sz="2400" dirty="0">
                <a:solidFill>
                  <a:srgbClr val="B1AC88"/>
                </a:solidFill>
                <a:latin typeface="Arial" panose="020B0604020202020204" pitchFamily="34" charset="0"/>
                <a:cs typeface="Arial" panose="020B0604020202020204" pitchFamily="34" charset="0"/>
              </a:rPr>
              <a:t>Online Gambling Reforms - Consultation</a:t>
            </a:r>
          </a:p>
        </p:txBody>
      </p:sp>
      <p:sp>
        <p:nvSpPr>
          <p:cNvPr id="4" name="object 4"/>
          <p:cNvSpPr txBox="1"/>
          <p:nvPr/>
        </p:nvSpPr>
        <p:spPr>
          <a:xfrm>
            <a:off x="562828" y="1122664"/>
            <a:ext cx="3908959" cy="682238"/>
          </a:xfrm>
          <a:prstGeom prst="rect">
            <a:avLst/>
          </a:prstGeom>
        </p:spPr>
        <p:txBody>
          <a:bodyPr vert="horz" wrap="square" lIns="0" tIns="0" rIns="0" bIns="0" rtlCol="0">
            <a:spAutoFit/>
          </a:bodyPr>
          <a:lstStyle/>
          <a:p>
            <a:pPr marL="299085" indent="-286385">
              <a:lnSpc>
                <a:spcPct val="100000"/>
              </a:lnSpc>
              <a:buChar char="•"/>
              <a:tabLst>
                <a:tab pos="299085" algn="l"/>
                <a:tab pos="299720" algn="l"/>
              </a:tabLst>
            </a:pPr>
            <a:r>
              <a:rPr spc="-10" dirty="0">
                <a:solidFill>
                  <a:srgbClr val="7E7E7E"/>
                </a:solidFill>
                <a:latin typeface="Arial"/>
                <a:cs typeface="Arial"/>
              </a:rPr>
              <a:t>National standards</a:t>
            </a:r>
            <a:endParaRPr dirty="0">
              <a:latin typeface="Arial"/>
              <a:cs typeface="Arial"/>
            </a:endParaRPr>
          </a:p>
          <a:p>
            <a:pPr marL="299085" indent="-286385">
              <a:lnSpc>
                <a:spcPct val="100000"/>
              </a:lnSpc>
              <a:spcBef>
                <a:spcPts val="985"/>
              </a:spcBef>
              <a:buChar char="•"/>
              <a:tabLst>
                <a:tab pos="299085" algn="l"/>
                <a:tab pos="299720" algn="l"/>
              </a:tabLst>
            </a:pPr>
            <a:r>
              <a:rPr spc="-20" dirty="0" smtClean="0">
                <a:solidFill>
                  <a:srgbClr val="7E7E7E"/>
                </a:solidFill>
                <a:latin typeface="Arial"/>
                <a:cs typeface="Arial"/>
              </a:rPr>
              <a:t>State/Territory</a:t>
            </a:r>
            <a:r>
              <a:rPr lang="en-AU" spc="-20" dirty="0" smtClean="0">
                <a:solidFill>
                  <a:srgbClr val="7E7E7E"/>
                </a:solidFill>
                <a:latin typeface="Arial"/>
                <a:cs typeface="Arial"/>
              </a:rPr>
              <a:t> Commitment </a:t>
            </a:r>
            <a:endParaRPr dirty="0">
              <a:latin typeface="Arial"/>
              <a:cs typeface="Arial"/>
            </a:endParaRPr>
          </a:p>
        </p:txBody>
      </p:sp>
    </p:spTree>
    <p:extLst>
      <p:ext uri="{BB962C8B-B14F-4D97-AF65-F5344CB8AC3E}">
        <p14:creationId xmlns:p14="http://schemas.microsoft.com/office/powerpoint/2010/main" val="3523412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EAE4"/>
        </a:solidFill>
        <a:effectLst/>
      </p:bgPr>
    </p:bg>
    <p:spTree>
      <p:nvGrpSpPr>
        <p:cNvPr id="1" name=""/>
        <p:cNvGrpSpPr/>
        <p:nvPr/>
      </p:nvGrpSpPr>
      <p:grpSpPr>
        <a:xfrm>
          <a:off x="0" y="0"/>
          <a:ext cx="0" cy="0"/>
          <a:chOff x="0" y="0"/>
          <a:chExt cx="0" cy="0"/>
        </a:xfrm>
      </p:grpSpPr>
      <p:sp>
        <p:nvSpPr>
          <p:cNvPr id="5" name="object 2"/>
          <p:cNvSpPr/>
          <p:nvPr/>
        </p:nvSpPr>
        <p:spPr>
          <a:xfrm>
            <a:off x="1576385" y="838200"/>
            <a:ext cx="5953125" cy="1876426"/>
          </a:xfrm>
          <a:prstGeom prst="rect">
            <a:avLst/>
          </a:prstGeom>
          <a:blipFill>
            <a:blip r:embed="rId2" cstate="screen">
              <a:extLst>
                <a:ext uri="{28A0092B-C50C-407E-A947-70E740481C1C}">
                  <a14:useLocalDpi xmlns:a14="http://schemas.microsoft.com/office/drawing/2010/main"/>
                </a:ext>
              </a:extLst>
            </a:blip>
            <a:srcRect/>
            <a:stretch>
              <a:fillRect l="-25918" t="-90861" r="-27682" b="-174619"/>
            </a:stretch>
          </a:blipFill>
        </p:spPr>
        <p:txBody>
          <a:bodyPr wrap="square" lIns="0" tIns="0" rIns="0" bIns="0" rtlCol="0"/>
          <a:lstStyle/>
          <a:p>
            <a:endParaRPr dirty="0"/>
          </a:p>
        </p:txBody>
      </p:sp>
      <p:sp>
        <p:nvSpPr>
          <p:cNvPr id="6" name="object 3"/>
          <p:cNvSpPr/>
          <p:nvPr/>
        </p:nvSpPr>
        <p:spPr>
          <a:xfrm>
            <a:off x="1428750" y="2838451"/>
            <a:ext cx="6478905" cy="0"/>
          </a:xfrm>
          <a:custGeom>
            <a:avLst/>
            <a:gdLst/>
            <a:ahLst/>
            <a:cxnLst/>
            <a:rect l="l" t="t" r="r" b="b"/>
            <a:pathLst>
              <a:path w="6478905">
                <a:moveTo>
                  <a:pt x="0" y="0"/>
                </a:moveTo>
                <a:lnTo>
                  <a:pt x="6478595" y="0"/>
                </a:lnTo>
              </a:path>
            </a:pathLst>
          </a:custGeom>
          <a:ln w="28893">
            <a:solidFill>
              <a:srgbClr val="B7B364"/>
            </a:solidFill>
          </a:ln>
        </p:spPr>
        <p:txBody>
          <a:bodyPr wrap="square" lIns="0" tIns="0" rIns="0" bIns="0" rtlCol="0"/>
          <a:lstStyle/>
          <a:p>
            <a:endParaRPr dirty="0"/>
          </a:p>
        </p:txBody>
      </p:sp>
      <p:sp>
        <p:nvSpPr>
          <p:cNvPr id="7" name="object 4"/>
          <p:cNvSpPr txBox="1"/>
          <p:nvPr/>
        </p:nvSpPr>
        <p:spPr>
          <a:xfrm>
            <a:off x="2502914" y="3600196"/>
            <a:ext cx="4552315" cy="320675"/>
          </a:xfrm>
          <a:prstGeom prst="rect">
            <a:avLst/>
          </a:prstGeom>
        </p:spPr>
        <p:txBody>
          <a:bodyPr vert="horz" wrap="square" lIns="0" tIns="0" rIns="0" bIns="0" rtlCol="0">
            <a:spAutoFit/>
          </a:bodyPr>
          <a:lstStyle/>
          <a:p>
            <a:pPr marL="12700">
              <a:lnSpc>
                <a:spcPct val="100000"/>
              </a:lnSpc>
            </a:pPr>
            <a:r>
              <a:rPr sz="2000" spc="-5" dirty="0">
                <a:solidFill>
                  <a:srgbClr val="232C3C"/>
                </a:solidFill>
                <a:latin typeface="Arial"/>
                <a:cs typeface="Arial"/>
              </a:rPr>
              <a:t>Legal </a:t>
            </a:r>
            <a:r>
              <a:rPr sz="2000" spc="-10" dirty="0">
                <a:solidFill>
                  <a:srgbClr val="232C3C"/>
                </a:solidFill>
                <a:latin typeface="Arial"/>
                <a:cs typeface="Arial"/>
              </a:rPr>
              <a:t>Advice </a:t>
            </a:r>
            <a:r>
              <a:rPr sz="2000" spc="-5" dirty="0">
                <a:solidFill>
                  <a:srgbClr val="232C3C"/>
                </a:solidFill>
                <a:latin typeface="Arial"/>
                <a:cs typeface="Arial"/>
              </a:rPr>
              <a:t>that </a:t>
            </a:r>
            <a:r>
              <a:rPr sz="2000" dirty="0">
                <a:solidFill>
                  <a:srgbClr val="232C3C"/>
                </a:solidFill>
                <a:latin typeface="Arial"/>
                <a:cs typeface="Arial"/>
              </a:rPr>
              <a:t>Makes </a:t>
            </a:r>
            <a:r>
              <a:rPr sz="2000" spc="-5" dirty="0">
                <a:solidFill>
                  <a:srgbClr val="232C3C"/>
                </a:solidFill>
                <a:latin typeface="Arial"/>
                <a:cs typeface="Arial"/>
              </a:rPr>
              <a:t>Business</a:t>
            </a:r>
            <a:r>
              <a:rPr sz="2000" spc="-50" dirty="0">
                <a:solidFill>
                  <a:srgbClr val="232C3C"/>
                </a:solidFill>
                <a:latin typeface="Arial"/>
                <a:cs typeface="Arial"/>
              </a:rPr>
              <a:t> </a:t>
            </a:r>
            <a:r>
              <a:rPr sz="2000" spc="10" dirty="0">
                <a:solidFill>
                  <a:srgbClr val="232C3C"/>
                </a:solidFill>
                <a:latin typeface="Arial"/>
                <a:cs typeface="Arial"/>
              </a:rPr>
              <a:t>Work</a:t>
            </a:r>
            <a:endParaRPr sz="2000" dirty="0">
              <a:latin typeface="Arial"/>
              <a:cs typeface="Arial"/>
            </a:endParaRPr>
          </a:p>
        </p:txBody>
      </p:sp>
    </p:spTree>
    <p:extLst>
      <p:ext uri="{BB962C8B-B14F-4D97-AF65-F5344CB8AC3E}">
        <p14:creationId xmlns:p14="http://schemas.microsoft.com/office/powerpoint/2010/main" val="1187190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CEAE4"/>
        </a:solidFill>
        <a:effectLst/>
      </p:bgPr>
    </p:bg>
    <p:spTree>
      <p:nvGrpSpPr>
        <p:cNvPr id="1" name=""/>
        <p:cNvGrpSpPr/>
        <p:nvPr/>
      </p:nvGrpSpPr>
      <p:grpSpPr>
        <a:xfrm>
          <a:off x="0" y="0"/>
          <a:ext cx="0" cy="0"/>
          <a:chOff x="0" y="0"/>
          <a:chExt cx="0" cy="0"/>
        </a:xfrm>
      </p:grpSpPr>
      <p:sp>
        <p:nvSpPr>
          <p:cNvPr id="2" name="object 2"/>
          <p:cNvSpPr/>
          <p:nvPr/>
        </p:nvSpPr>
        <p:spPr>
          <a:xfrm>
            <a:off x="5934075" y="4538662"/>
            <a:ext cx="3041650" cy="4445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object 3"/>
          <p:cNvSpPr txBox="1">
            <a:spLocks/>
          </p:cNvSpPr>
          <p:nvPr/>
        </p:nvSpPr>
        <p:spPr>
          <a:xfrm>
            <a:off x="570931" y="270392"/>
            <a:ext cx="7053580" cy="738664"/>
          </a:xfrm>
          <a:prstGeom prst="rect">
            <a:avLst/>
          </a:prstGeom>
        </p:spPr>
        <p:txBody>
          <a:bodyPr vert="horz" wrap="square" lIns="0" tIns="0" rIns="0" bIns="0" rtlCol="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gn="l"/>
            <a:r>
              <a:rPr lang="en-GB" sz="2400" dirty="0">
                <a:solidFill>
                  <a:srgbClr val="B1AC88"/>
                </a:solidFill>
                <a:latin typeface="Arial" panose="020B0604020202020204" pitchFamily="34" charset="0"/>
                <a:cs typeface="Arial" panose="020B0604020202020204" pitchFamily="34" charset="0"/>
              </a:rPr>
              <a:t>Online gambling regulation in Australia – </a:t>
            </a:r>
            <a:endParaRPr lang="en-GB" sz="2400" dirty="0" smtClean="0">
              <a:solidFill>
                <a:srgbClr val="B1AC88"/>
              </a:solidFill>
              <a:latin typeface="Arial" panose="020B0604020202020204" pitchFamily="34" charset="0"/>
              <a:cs typeface="Arial" panose="020B0604020202020204" pitchFamily="34" charset="0"/>
            </a:endParaRPr>
          </a:p>
          <a:p>
            <a:pPr marL="12700" algn="l"/>
            <a:r>
              <a:rPr lang="en-GB" sz="2400" dirty="0" smtClean="0">
                <a:solidFill>
                  <a:srgbClr val="B1AC88"/>
                </a:solidFill>
                <a:latin typeface="Arial" panose="020B0604020202020204" pitchFamily="34" charset="0"/>
                <a:cs typeface="Arial" panose="020B0604020202020204" pitchFamily="34" charset="0"/>
              </a:rPr>
              <a:t>what </a:t>
            </a:r>
            <a:r>
              <a:rPr lang="en-GB" sz="2400" dirty="0">
                <a:solidFill>
                  <a:srgbClr val="B1AC88"/>
                </a:solidFill>
                <a:latin typeface="Arial" panose="020B0604020202020204" pitchFamily="34" charset="0"/>
                <a:cs typeface="Arial" panose="020B0604020202020204" pitchFamily="34" charset="0"/>
              </a:rPr>
              <a:t>happens next?</a:t>
            </a:r>
          </a:p>
        </p:txBody>
      </p:sp>
      <p:sp>
        <p:nvSpPr>
          <p:cNvPr id="4" name="object 4"/>
          <p:cNvSpPr txBox="1"/>
          <p:nvPr/>
        </p:nvSpPr>
        <p:spPr>
          <a:xfrm>
            <a:off x="570931" y="1378068"/>
            <a:ext cx="4518559" cy="1897955"/>
          </a:xfrm>
          <a:prstGeom prst="rect">
            <a:avLst/>
          </a:prstGeom>
        </p:spPr>
        <p:txBody>
          <a:bodyPr vert="horz" wrap="square" lIns="0" tIns="0" rIns="0" bIns="0" rtlCol="0">
            <a:spAutoFit/>
          </a:bodyPr>
          <a:lstStyle/>
          <a:p>
            <a:pPr marL="299085" indent="-286385">
              <a:lnSpc>
                <a:spcPct val="100000"/>
              </a:lnSpc>
              <a:buChar char="•"/>
              <a:tabLst>
                <a:tab pos="299085" algn="l"/>
                <a:tab pos="299720" algn="l"/>
              </a:tabLst>
            </a:pPr>
            <a:r>
              <a:rPr dirty="0">
                <a:solidFill>
                  <a:srgbClr val="7E7E7E"/>
                </a:solidFill>
                <a:latin typeface="Arial"/>
                <a:cs typeface="Arial"/>
              </a:rPr>
              <a:t>Risks</a:t>
            </a:r>
            <a:endParaRPr dirty="0">
              <a:latin typeface="Arial"/>
              <a:cs typeface="Arial"/>
            </a:endParaRPr>
          </a:p>
          <a:p>
            <a:pPr marL="299085" indent="-286385">
              <a:lnSpc>
                <a:spcPct val="100000"/>
              </a:lnSpc>
              <a:spcBef>
                <a:spcPts val="985"/>
              </a:spcBef>
              <a:buChar char="•"/>
              <a:tabLst>
                <a:tab pos="299085" algn="l"/>
                <a:tab pos="299720" algn="l"/>
              </a:tabLst>
            </a:pPr>
            <a:r>
              <a:rPr spc="-5" dirty="0">
                <a:solidFill>
                  <a:srgbClr val="7E7E7E"/>
                </a:solidFill>
                <a:latin typeface="Arial"/>
                <a:cs typeface="Arial"/>
              </a:rPr>
              <a:t>En</a:t>
            </a:r>
            <a:r>
              <a:rPr spc="-15" dirty="0">
                <a:solidFill>
                  <a:srgbClr val="7E7E7E"/>
                </a:solidFill>
                <a:latin typeface="Arial"/>
                <a:cs typeface="Arial"/>
              </a:rPr>
              <a:t>f</a:t>
            </a:r>
            <a:r>
              <a:rPr spc="-5" dirty="0">
                <a:solidFill>
                  <a:srgbClr val="7E7E7E"/>
                </a:solidFill>
                <a:latin typeface="Arial"/>
                <a:cs typeface="Arial"/>
              </a:rPr>
              <a:t>o</a:t>
            </a:r>
            <a:r>
              <a:rPr spc="-15" dirty="0">
                <a:solidFill>
                  <a:srgbClr val="7E7E7E"/>
                </a:solidFill>
                <a:latin typeface="Arial"/>
                <a:cs typeface="Arial"/>
              </a:rPr>
              <a:t>r</a:t>
            </a:r>
            <a:r>
              <a:rPr spc="-5" dirty="0">
                <a:solidFill>
                  <a:srgbClr val="7E7E7E"/>
                </a:solidFill>
                <a:latin typeface="Arial"/>
                <a:cs typeface="Arial"/>
              </a:rPr>
              <a:t>ce</a:t>
            </a:r>
            <a:r>
              <a:rPr spc="0" dirty="0">
                <a:solidFill>
                  <a:srgbClr val="7E7E7E"/>
                </a:solidFill>
                <a:latin typeface="Arial"/>
                <a:cs typeface="Arial"/>
              </a:rPr>
              <a:t>m</a:t>
            </a:r>
            <a:r>
              <a:rPr spc="-5" dirty="0">
                <a:solidFill>
                  <a:srgbClr val="7E7E7E"/>
                </a:solidFill>
                <a:latin typeface="Arial"/>
                <a:cs typeface="Arial"/>
              </a:rPr>
              <a:t>e</a:t>
            </a:r>
            <a:r>
              <a:rPr spc="-15" dirty="0">
                <a:solidFill>
                  <a:srgbClr val="7E7E7E"/>
                </a:solidFill>
                <a:latin typeface="Arial"/>
                <a:cs typeface="Arial"/>
              </a:rPr>
              <a:t>n</a:t>
            </a:r>
            <a:r>
              <a:rPr spc="-5" dirty="0">
                <a:solidFill>
                  <a:srgbClr val="7E7E7E"/>
                </a:solidFill>
                <a:latin typeface="Arial"/>
                <a:cs typeface="Arial"/>
              </a:rPr>
              <a:t>t</a:t>
            </a:r>
            <a:r>
              <a:rPr spc="-5" dirty="0" smtClean="0">
                <a:solidFill>
                  <a:srgbClr val="7E7E7E"/>
                </a:solidFill>
                <a:latin typeface="Arial"/>
                <a:cs typeface="Arial"/>
              </a:rPr>
              <a:t>?</a:t>
            </a:r>
            <a:endParaRPr lang="en-AU" spc="-5" dirty="0" smtClean="0">
              <a:solidFill>
                <a:srgbClr val="7E7E7E"/>
              </a:solidFill>
              <a:latin typeface="Arial"/>
              <a:cs typeface="Arial"/>
            </a:endParaRPr>
          </a:p>
          <a:p>
            <a:pPr marL="299085" indent="-286385">
              <a:lnSpc>
                <a:spcPct val="100000"/>
              </a:lnSpc>
              <a:spcBef>
                <a:spcPts val="985"/>
              </a:spcBef>
              <a:buChar char="•"/>
              <a:tabLst>
                <a:tab pos="299085" algn="l"/>
                <a:tab pos="299720" algn="l"/>
              </a:tabLst>
            </a:pPr>
            <a:r>
              <a:rPr lang="en-AU" spc="-5" dirty="0" smtClean="0">
                <a:solidFill>
                  <a:srgbClr val="7E7E7E"/>
                </a:solidFill>
                <a:latin typeface="Arial"/>
                <a:cs typeface="Arial"/>
              </a:rPr>
              <a:t>Black Market</a:t>
            </a:r>
            <a:endParaRPr dirty="0">
              <a:latin typeface="Arial"/>
              <a:cs typeface="Arial"/>
            </a:endParaRPr>
          </a:p>
          <a:p>
            <a:pPr marL="299085" indent="-286385">
              <a:lnSpc>
                <a:spcPct val="100000"/>
              </a:lnSpc>
              <a:spcBef>
                <a:spcPts val="1005"/>
              </a:spcBef>
              <a:buChar char="•"/>
              <a:tabLst>
                <a:tab pos="299085" algn="l"/>
                <a:tab pos="299720" algn="l"/>
              </a:tabLst>
            </a:pPr>
            <a:r>
              <a:rPr spc="-10" dirty="0" smtClean="0">
                <a:solidFill>
                  <a:srgbClr val="7E7E7E"/>
                </a:solidFill>
                <a:latin typeface="Arial"/>
                <a:cs typeface="Arial"/>
              </a:rPr>
              <a:t>Opportunities</a:t>
            </a:r>
            <a:r>
              <a:rPr lang="en-AU" spc="-10" dirty="0" smtClean="0">
                <a:solidFill>
                  <a:srgbClr val="7E7E7E"/>
                </a:solidFill>
                <a:latin typeface="Arial"/>
                <a:cs typeface="Arial"/>
              </a:rPr>
              <a:t>, but when?</a:t>
            </a:r>
          </a:p>
          <a:p>
            <a:pPr marL="299085" indent="-286385">
              <a:lnSpc>
                <a:spcPct val="100000"/>
              </a:lnSpc>
              <a:spcBef>
                <a:spcPts val="1005"/>
              </a:spcBef>
              <a:buChar char="•"/>
              <a:tabLst>
                <a:tab pos="299085" algn="l"/>
                <a:tab pos="299720" algn="l"/>
              </a:tabLst>
            </a:pPr>
            <a:r>
              <a:rPr lang="en-AU" spc="-10" dirty="0" smtClean="0">
                <a:solidFill>
                  <a:srgbClr val="7E7E7E"/>
                </a:solidFill>
                <a:latin typeface="Arial"/>
                <a:cs typeface="Arial"/>
              </a:rPr>
              <a:t>Licensing regime</a:t>
            </a:r>
          </a:p>
        </p:txBody>
      </p:sp>
    </p:spTree>
    <p:extLst>
      <p:ext uri="{BB962C8B-B14F-4D97-AF65-F5344CB8AC3E}">
        <p14:creationId xmlns:p14="http://schemas.microsoft.com/office/powerpoint/2010/main" val="3335481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CEAE4"/>
        </a:solidFill>
        <a:effectLst/>
      </p:bgPr>
    </p:bg>
    <p:spTree>
      <p:nvGrpSpPr>
        <p:cNvPr id="1" name=""/>
        <p:cNvGrpSpPr/>
        <p:nvPr/>
      </p:nvGrpSpPr>
      <p:grpSpPr>
        <a:xfrm>
          <a:off x="0" y="0"/>
          <a:ext cx="0" cy="0"/>
          <a:chOff x="0" y="0"/>
          <a:chExt cx="0" cy="0"/>
        </a:xfrm>
      </p:grpSpPr>
      <p:sp>
        <p:nvSpPr>
          <p:cNvPr id="2" name="object 2"/>
          <p:cNvSpPr/>
          <p:nvPr/>
        </p:nvSpPr>
        <p:spPr>
          <a:xfrm>
            <a:off x="5934075" y="4538662"/>
            <a:ext cx="3041650" cy="4445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object 3"/>
          <p:cNvSpPr txBox="1">
            <a:spLocks/>
          </p:cNvSpPr>
          <p:nvPr/>
        </p:nvSpPr>
        <p:spPr>
          <a:xfrm>
            <a:off x="523446" y="271237"/>
            <a:ext cx="6807200" cy="369332"/>
          </a:xfrm>
          <a:prstGeom prst="rect">
            <a:avLst/>
          </a:prstGeom>
        </p:spPr>
        <p:txBody>
          <a:bodyPr vert="horz" wrap="square" lIns="0" tIns="0" rIns="0" bIns="0" rtlCol="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gn="l"/>
            <a:r>
              <a:rPr lang="en-AU" sz="2400" dirty="0">
                <a:solidFill>
                  <a:srgbClr val="B1AC88"/>
                </a:solidFill>
                <a:latin typeface="Arial" panose="020B0604020202020204" pitchFamily="34" charset="0"/>
                <a:cs typeface="Arial" panose="020B0604020202020204" pitchFamily="34" charset="0"/>
              </a:rPr>
              <a:t>Australian Online Gambling - Conclusion</a:t>
            </a:r>
          </a:p>
        </p:txBody>
      </p:sp>
      <p:sp>
        <p:nvSpPr>
          <p:cNvPr id="4" name="object 4"/>
          <p:cNvSpPr txBox="1"/>
          <p:nvPr/>
        </p:nvSpPr>
        <p:spPr>
          <a:xfrm>
            <a:off x="594801" y="1107203"/>
            <a:ext cx="2823961" cy="682238"/>
          </a:xfrm>
          <a:prstGeom prst="rect">
            <a:avLst/>
          </a:prstGeom>
        </p:spPr>
        <p:txBody>
          <a:bodyPr vert="horz" wrap="square" lIns="0" tIns="0" rIns="0" bIns="0" rtlCol="0">
            <a:spAutoFit/>
          </a:bodyPr>
          <a:lstStyle/>
          <a:p>
            <a:pPr marL="299085" indent="-286385">
              <a:lnSpc>
                <a:spcPct val="100000"/>
              </a:lnSpc>
              <a:buChar char="•"/>
              <a:tabLst>
                <a:tab pos="299085" algn="l"/>
                <a:tab pos="299720" algn="l"/>
              </a:tabLst>
            </a:pPr>
            <a:r>
              <a:rPr spc="-10" dirty="0">
                <a:solidFill>
                  <a:srgbClr val="7E7E7E"/>
                </a:solidFill>
                <a:latin typeface="Arial"/>
                <a:cs typeface="Arial"/>
              </a:rPr>
              <a:t>Change?</a:t>
            </a:r>
            <a:endParaRPr dirty="0">
              <a:latin typeface="Arial"/>
              <a:cs typeface="Arial"/>
            </a:endParaRPr>
          </a:p>
          <a:p>
            <a:pPr marL="299085" indent="-286385">
              <a:lnSpc>
                <a:spcPct val="100000"/>
              </a:lnSpc>
              <a:spcBef>
                <a:spcPts val="985"/>
              </a:spcBef>
              <a:buChar char="•"/>
              <a:tabLst>
                <a:tab pos="299085" algn="l"/>
                <a:tab pos="299720" algn="l"/>
              </a:tabLst>
            </a:pPr>
            <a:r>
              <a:rPr spc="-10" dirty="0">
                <a:solidFill>
                  <a:srgbClr val="7E7E7E"/>
                </a:solidFill>
                <a:latin typeface="Arial"/>
                <a:cs typeface="Arial"/>
              </a:rPr>
              <a:t>Further</a:t>
            </a:r>
            <a:r>
              <a:rPr spc="-55" dirty="0">
                <a:solidFill>
                  <a:srgbClr val="7E7E7E"/>
                </a:solidFill>
                <a:latin typeface="Arial"/>
                <a:cs typeface="Arial"/>
              </a:rPr>
              <a:t> </a:t>
            </a:r>
            <a:r>
              <a:rPr spc="-5" dirty="0">
                <a:solidFill>
                  <a:srgbClr val="7E7E7E"/>
                </a:solidFill>
                <a:latin typeface="Arial"/>
                <a:cs typeface="Arial"/>
              </a:rPr>
              <a:t>Review</a:t>
            </a:r>
            <a:endParaRPr dirty="0">
              <a:latin typeface="Arial"/>
              <a:cs typeface="Arial"/>
            </a:endParaRPr>
          </a:p>
        </p:txBody>
      </p:sp>
    </p:spTree>
    <p:extLst>
      <p:ext uri="{BB962C8B-B14F-4D97-AF65-F5344CB8AC3E}">
        <p14:creationId xmlns:p14="http://schemas.microsoft.com/office/powerpoint/2010/main" val="34140365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CEAE4"/>
        </a:solidFill>
        <a:effectLst/>
      </p:bgPr>
    </p:bg>
    <p:spTree>
      <p:nvGrpSpPr>
        <p:cNvPr id="1" name=""/>
        <p:cNvGrpSpPr/>
        <p:nvPr/>
      </p:nvGrpSpPr>
      <p:grpSpPr>
        <a:xfrm>
          <a:off x="0" y="0"/>
          <a:ext cx="0" cy="0"/>
          <a:chOff x="0" y="0"/>
          <a:chExt cx="0" cy="0"/>
        </a:xfrm>
      </p:grpSpPr>
      <p:sp>
        <p:nvSpPr>
          <p:cNvPr id="2" name="object 2"/>
          <p:cNvSpPr/>
          <p:nvPr/>
        </p:nvSpPr>
        <p:spPr>
          <a:xfrm>
            <a:off x="5934075" y="4538662"/>
            <a:ext cx="3041650" cy="4445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object 3"/>
          <p:cNvSpPr txBox="1">
            <a:spLocks/>
          </p:cNvSpPr>
          <p:nvPr/>
        </p:nvSpPr>
        <p:spPr>
          <a:xfrm>
            <a:off x="350012" y="307323"/>
            <a:ext cx="2147570" cy="369332"/>
          </a:xfrm>
          <a:prstGeom prst="rect">
            <a:avLst/>
          </a:prstGeom>
        </p:spPr>
        <p:txBody>
          <a:bodyPr vert="horz" wrap="square" lIns="0" tIns="0" rIns="0" bIns="0" rtlCol="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r>
              <a:rPr lang="en-GB" sz="2400" dirty="0" smtClean="0">
                <a:solidFill>
                  <a:srgbClr val="B1AC88"/>
                </a:solidFill>
                <a:latin typeface="Arial" panose="020B0604020202020204" pitchFamily="34" charset="0"/>
                <a:cs typeface="Arial" panose="020B0604020202020204" pitchFamily="34" charset="0"/>
              </a:rPr>
              <a:t>Jamie</a:t>
            </a:r>
            <a:r>
              <a:rPr lang="en-GB" sz="1600" spc="-85" dirty="0" smtClean="0">
                <a:solidFill>
                  <a:srgbClr val="B1AC88"/>
                </a:solidFill>
                <a:latin typeface="Arial" panose="020B0604020202020204" pitchFamily="34" charset="0"/>
                <a:cs typeface="Arial" panose="020B0604020202020204" pitchFamily="34" charset="0"/>
              </a:rPr>
              <a:t> </a:t>
            </a:r>
            <a:r>
              <a:rPr lang="en-GB" sz="2400" dirty="0" smtClean="0">
                <a:solidFill>
                  <a:srgbClr val="B1AC88"/>
                </a:solidFill>
                <a:latin typeface="Arial" panose="020B0604020202020204" pitchFamily="34" charset="0"/>
                <a:cs typeface="Arial" panose="020B0604020202020204" pitchFamily="34" charset="0"/>
              </a:rPr>
              <a:t>Nettleton</a:t>
            </a:r>
            <a:endParaRPr lang="en-GB" sz="1600" dirty="0">
              <a:solidFill>
                <a:srgbClr val="B1AC88"/>
              </a:solidFill>
              <a:latin typeface="Arial" panose="020B0604020202020204" pitchFamily="34" charset="0"/>
              <a:cs typeface="Arial" panose="020B0604020202020204" pitchFamily="34" charset="0"/>
            </a:endParaRPr>
          </a:p>
        </p:txBody>
      </p:sp>
      <p:sp>
        <p:nvSpPr>
          <p:cNvPr id="4" name="object 4"/>
          <p:cNvSpPr txBox="1"/>
          <p:nvPr/>
        </p:nvSpPr>
        <p:spPr>
          <a:xfrm>
            <a:off x="2707448" y="823593"/>
            <a:ext cx="2416175" cy="169277"/>
          </a:xfrm>
          <a:prstGeom prst="rect">
            <a:avLst/>
          </a:prstGeom>
        </p:spPr>
        <p:txBody>
          <a:bodyPr vert="horz" wrap="square" lIns="0" tIns="0" rIns="0" bIns="0" rtlCol="0">
            <a:spAutoFit/>
          </a:bodyPr>
          <a:lstStyle/>
          <a:p>
            <a:pPr marL="12700">
              <a:lnSpc>
                <a:spcPct val="100000"/>
              </a:lnSpc>
            </a:pPr>
            <a:r>
              <a:rPr sz="1100" b="1" spc="-10" dirty="0" smtClean="0">
                <a:solidFill>
                  <a:srgbClr val="B3AC75"/>
                </a:solidFill>
                <a:latin typeface="Arial" panose="020B0604020202020204" pitchFamily="34" charset="0"/>
                <a:cs typeface="Arial" panose="020B0604020202020204" pitchFamily="34" charset="0"/>
              </a:rPr>
              <a:t>Partner</a:t>
            </a:r>
            <a:endParaRPr sz="1100" dirty="0">
              <a:latin typeface="Arial" panose="020B0604020202020204" pitchFamily="34" charset="0"/>
              <a:cs typeface="Arial" panose="020B0604020202020204" pitchFamily="34" charset="0"/>
            </a:endParaRPr>
          </a:p>
        </p:txBody>
      </p:sp>
      <p:sp>
        <p:nvSpPr>
          <p:cNvPr id="5" name="object 5"/>
          <p:cNvSpPr txBox="1"/>
          <p:nvPr/>
        </p:nvSpPr>
        <p:spPr>
          <a:xfrm>
            <a:off x="2707448" y="1090467"/>
            <a:ext cx="780415" cy="415498"/>
          </a:xfrm>
          <a:prstGeom prst="rect">
            <a:avLst/>
          </a:prstGeom>
        </p:spPr>
        <p:txBody>
          <a:bodyPr vert="horz" wrap="square" lIns="0" tIns="0" rIns="0" bIns="0" rtlCol="0">
            <a:spAutoFit/>
          </a:bodyPr>
          <a:lstStyle/>
          <a:p>
            <a:pPr marL="12700" marR="5080">
              <a:lnSpc>
                <a:spcPct val="100000"/>
              </a:lnSpc>
            </a:pPr>
            <a:r>
              <a:rPr sz="900" b="1" spc="-65" dirty="0">
                <a:solidFill>
                  <a:srgbClr val="585858"/>
                </a:solidFill>
                <a:latin typeface="Arial" panose="020B0604020202020204" pitchFamily="34" charset="0"/>
                <a:cs typeface="Arial" panose="020B0604020202020204" pitchFamily="34" charset="0"/>
              </a:rPr>
              <a:t>T</a:t>
            </a:r>
            <a:r>
              <a:rPr sz="900" b="1" spc="-5" dirty="0">
                <a:solidFill>
                  <a:srgbClr val="585858"/>
                </a:solidFill>
                <a:latin typeface="Arial" panose="020B0604020202020204" pitchFamily="34" charset="0"/>
                <a:cs typeface="Arial" panose="020B0604020202020204" pitchFamily="34" charset="0"/>
              </a:rPr>
              <a:t>e</a:t>
            </a:r>
            <a:r>
              <a:rPr sz="900" b="1" dirty="0">
                <a:solidFill>
                  <a:srgbClr val="585858"/>
                </a:solidFill>
                <a:latin typeface="Arial" panose="020B0604020202020204" pitchFamily="34" charset="0"/>
                <a:cs typeface="Arial" panose="020B0604020202020204" pitchFamily="34" charset="0"/>
              </a:rPr>
              <a:t>le</a:t>
            </a:r>
            <a:r>
              <a:rPr sz="900" b="1" spc="5" dirty="0">
                <a:solidFill>
                  <a:srgbClr val="585858"/>
                </a:solidFill>
                <a:latin typeface="Arial" panose="020B0604020202020204" pitchFamily="34" charset="0"/>
                <a:cs typeface="Arial" panose="020B0604020202020204" pitchFamily="34" charset="0"/>
              </a:rPr>
              <a:t>p</a:t>
            </a:r>
            <a:r>
              <a:rPr sz="900" b="1" spc="-15" dirty="0">
                <a:solidFill>
                  <a:srgbClr val="585858"/>
                </a:solidFill>
                <a:latin typeface="Arial" panose="020B0604020202020204" pitchFamily="34" charset="0"/>
                <a:cs typeface="Arial" panose="020B0604020202020204" pitchFamily="34" charset="0"/>
              </a:rPr>
              <a:t>h</a:t>
            </a:r>
            <a:r>
              <a:rPr sz="900" b="1" spc="5" dirty="0">
                <a:solidFill>
                  <a:srgbClr val="585858"/>
                </a:solidFill>
                <a:latin typeface="Arial" panose="020B0604020202020204" pitchFamily="34" charset="0"/>
                <a:cs typeface="Arial" panose="020B0604020202020204" pitchFamily="34" charset="0"/>
              </a:rPr>
              <a:t>o</a:t>
            </a:r>
            <a:r>
              <a:rPr sz="900" b="1" spc="-15" dirty="0">
                <a:solidFill>
                  <a:srgbClr val="585858"/>
                </a:solidFill>
                <a:latin typeface="Arial" panose="020B0604020202020204" pitchFamily="34" charset="0"/>
                <a:cs typeface="Arial" panose="020B0604020202020204" pitchFamily="34" charset="0"/>
              </a:rPr>
              <a:t>n</a:t>
            </a:r>
            <a:r>
              <a:rPr sz="900" b="1" spc="-5" dirty="0">
                <a:solidFill>
                  <a:srgbClr val="585858"/>
                </a:solidFill>
                <a:latin typeface="Arial" panose="020B0604020202020204" pitchFamily="34" charset="0"/>
                <a:cs typeface="Arial" panose="020B0604020202020204" pitchFamily="34" charset="0"/>
              </a:rPr>
              <a:t>e  Facsimile  Email</a:t>
            </a:r>
            <a:endParaRPr sz="900" dirty="0">
              <a:latin typeface="Arial" panose="020B0604020202020204" pitchFamily="34" charset="0"/>
              <a:cs typeface="Arial" panose="020B0604020202020204" pitchFamily="34" charset="0"/>
            </a:endParaRPr>
          </a:p>
        </p:txBody>
      </p:sp>
      <p:sp>
        <p:nvSpPr>
          <p:cNvPr id="6" name="object 6"/>
          <p:cNvSpPr txBox="1"/>
          <p:nvPr/>
        </p:nvSpPr>
        <p:spPr>
          <a:xfrm>
            <a:off x="3622229" y="1090467"/>
            <a:ext cx="2834005" cy="415498"/>
          </a:xfrm>
          <a:prstGeom prst="rect">
            <a:avLst/>
          </a:prstGeom>
        </p:spPr>
        <p:txBody>
          <a:bodyPr vert="horz" wrap="square" lIns="0" tIns="0" rIns="0" bIns="0" rtlCol="0">
            <a:spAutoFit/>
          </a:bodyPr>
          <a:lstStyle/>
          <a:p>
            <a:pPr marL="12700">
              <a:lnSpc>
                <a:spcPct val="100000"/>
              </a:lnSpc>
            </a:pPr>
            <a:r>
              <a:rPr sz="900" spc="-5" dirty="0">
                <a:solidFill>
                  <a:srgbClr val="585858"/>
                </a:solidFill>
                <a:latin typeface="Arial" panose="020B0604020202020204" pitchFamily="34" charset="0"/>
                <a:cs typeface="Arial" panose="020B0604020202020204" pitchFamily="34" charset="0"/>
              </a:rPr>
              <a:t>+61 2 </a:t>
            </a:r>
            <a:r>
              <a:rPr sz="900" dirty="0">
                <a:solidFill>
                  <a:srgbClr val="585858"/>
                </a:solidFill>
                <a:latin typeface="Arial" panose="020B0604020202020204" pitchFamily="34" charset="0"/>
                <a:cs typeface="Arial" panose="020B0604020202020204" pitchFamily="34" charset="0"/>
              </a:rPr>
              <a:t>8915</a:t>
            </a:r>
            <a:r>
              <a:rPr sz="900" spc="-95" dirty="0">
                <a:solidFill>
                  <a:srgbClr val="585858"/>
                </a:solidFill>
                <a:latin typeface="Arial" panose="020B0604020202020204" pitchFamily="34" charset="0"/>
                <a:cs typeface="Arial" panose="020B0604020202020204" pitchFamily="34" charset="0"/>
              </a:rPr>
              <a:t> </a:t>
            </a:r>
            <a:r>
              <a:rPr sz="900" spc="-5" dirty="0">
                <a:solidFill>
                  <a:srgbClr val="585858"/>
                </a:solidFill>
                <a:latin typeface="Arial" panose="020B0604020202020204" pitchFamily="34" charset="0"/>
                <a:cs typeface="Arial" panose="020B0604020202020204" pitchFamily="34" charset="0"/>
              </a:rPr>
              <a:t>1030</a:t>
            </a:r>
            <a:endParaRPr sz="900" dirty="0">
              <a:latin typeface="Arial" panose="020B0604020202020204" pitchFamily="34" charset="0"/>
              <a:cs typeface="Arial" panose="020B0604020202020204" pitchFamily="34" charset="0"/>
            </a:endParaRPr>
          </a:p>
          <a:p>
            <a:pPr marL="12700">
              <a:lnSpc>
                <a:spcPct val="100000"/>
              </a:lnSpc>
            </a:pPr>
            <a:r>
              <a:rPr sz="900" spc="-5" dirty="0">
                <a:solidFill>
                  <a:srgbClr val="585858"/>
                </a:solidFill>
                <a:latin typeface="Arial" panose="020B0604020202020204" pitchFamily="34" charset="0"/>
                <a:cs typeface="Arial" panose="020B0604020202020204" pitchFamily="34" charset="0"/>
              </a:rPr>
              <a:t>+</a:t>
            </a:r>
            <a:r>
              <a:rPr sz="900" spc="-5" dirty="0">
                <a:solidFill>
                  <a:schemeClr val="tx1">
                    <a:lumMod val="65000"/>
                    <a:lumOff val="35000"/>
                  </a:schemeClr>
                </a:solidFill>
                <a:latin typeface="Arial" panose="020B0604020202020204" pitchFamily="34" charset="0"/>
                <a:cs typeface="Arial" panose="020B0604020202020204" pitchFamily="34" charset="0"/>
              </a:rPr>
              <a:t>61 2 8916 2030</a:t>
            </a:r>
          </a:p>
          <a:p>
            <a:pPr marL="12700">
              <a:lnSpc>
                <a:spcPct val="100000"/>
              </a:lnSpc>
            </a:pPr>
            <a:r>
              <a:rPr sz="900" spc="-5" dirty="0">
                <a:solidFill>
                  <a:schemeClr val="tx1">
                    <a:lumMod val="65000"/>
                    <a:lumOff val="35000"/>
                  </a:schemeClr>
                </a:solidFill>
                <a:latin typeface="Arial" panose="020B0604020202020204" pitchFamily="34" charset="0"/>
                <a:cs typeface="Arial" panose="020B0604020202020204" pitchFamily="34" charset="0"/>
              </a:rPr>
              <a:t>jamie.nettleton@addisonslawyers.com.au</a:t>
            </a:r>
          </a:p>
        </p:txBody>
      </p:sp>
      <p:sp>
        <p:nvSpPr>
          <p:cNvPr id="7" name="object 7"/>
          <p:cNvSpPr/>
          <p:nvPr/>
        </p:nvSpPr>
        <p:spPr>
          <a:xfrm>
            <a:off x="420750" y="794003"/>
            <a:ext cx="2133600" cy="1423924"/>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800" dirty="0">
              <a:latin typeface="Arial" panose="020B0604020202020204" pitchFamily="34" charset="0"/>
              <a:cs typeface="Arial" panose="020B0604020202020204" pitchFamily="34" charset="0"/>
            </a:endParaRPr>
          </a:p>
        </p:txBody>
      </p:sp>
      <p:sp>
        <p:nvSpPr>
          <p:cNvPr id="8" name="object 8"/>
          <p:cNvSpPr txBox="1">
            <a:spLocks/>
          </p:cNvSpPr>
          <p:nvPr/>
        </p:nvSpPr>
        <p:spPr>
          <a:xfrm>
            <a:off x="420749" y="2348675"/>
            <a:ext cx="8554975" cy="2077492"/>
          </a:xfrm>
          <a:prstGeom prst="rect">
            <a:avLst/>
          </a:prstGeom>
        </p:spPr>
        <p:txBody>
          <a:bodyPr vert="horz" wrap="square" lIns="0" tIns="0" rIns="0" bIns="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1950" marR="15240" indent="-276225"/>
            <a:r>
              <a:rPr lang="en-GB" sz="1100" dirty="0" smtClean="0">
                <a:solidFill>
                  <a:srgbClr val="7E7E7E"/>
                </a:solidFill>
                <a:latin typeface="Arial" panose="020B0604020202020204" pitchFamily="34" charset="0"/>
                <a:cs typeface="Arial" panose="020B0604020202020204" pitchFamily="34" charset="0"/>
              </a:rPr>
              <a:t>Jamie Nettleton </a:t>
            </a:r>
            <a:r>
              <a:rPr lang="en-GB" sz="1100" spc="-10" dirty="0" smtClean="0">
                <a:solidFill>
                  <a:srgbClr val="7E7E7E"/>
                </a:solidFill>
                <a:latin typeface="Arial" panose="020B0604020202020204" pitchFamily="34" charset="0"/>
                <a:cs typeface="Arial" panose="020B0604020202020204" pitchFamily="34" charset="0"/>
              </a:rPr>
              <a:t>heads </a:t>
            </a:r>
            <a:r>
              <a:rPr lang="en-GB" sz="1100" spc="-15" dirty="0" smtClean="0">
                <a:solidFill>
                  <a:srgbClr val="7E7E7E"/>
                </a:solidFill>
                <a:latin typeface="Arial" panose="020B0604020202020204" pitchFamily="34" charset="0"/>
                <a:cs typeface="Arial" panose="020B0604020202020204" pitchFamily="34" charset="0"/>
              </a:rPr>
              <a:t>the </a:t>
            </a:r>
            <a:r>
              <a:rPr lang="en-GB" sz="1100" spc="-5" dirty="0" err="1" smtClean="0">
                <a:solidFill>
                  <a:srgbClr val="7E7E7E"/>
                </a:solidFill>
                <a:latin typeface="Arial" panose="020B0604020202020204" pitchFamily="34" charset="0"/>
                <a:cs typeface="Arial" panose="020B0604020202020204" pitchFamily="34" charset="0"/>
              </a:rPr>
              <a:t>Addisons</a:t>
            </a:r>
            <a:r>
              <a:rPr lang="en-GB" sz="1100" spc="-5" dirty="0" smtClean="0">
                <a:solidFill>
                  <a:srgbClr val="7E7E7E"/>
                </a:solidFill>
                <a:latin typeface="Arial" panose="020B0604020202020204" pitchFamily="34" charset="0"/>
                <a:cs typeface="Arial" panose="020B0604020202020204" pitchFamily="34" charset="0"/>
              </a:rPr>
              <a:t>' team </a:t>
            </a:r>
            <a:r>
              <a:rPr lang="en-GB" sz="1100" spc="5" dirty="0" smtClean="0">
                <a:solidFill>
                  <a:srgbClr val="7E7E7E"/>
                </a:solidFill>
                <a:latin typeface="Arial" panose="020B0604020202020204" pitchFamily="34" charset="0"/>
                <a:cs typeface="Arial" panose="020B0604020202020204" pitchFamily="34" charset="0"/>
              </a:rPr>
              <a:t>in the </a:t>
            </a:r>
            <a:r>
              <a:rPr lang="en-GB" sz="1100" spc="-5" dirty="0" smtClean="0">
                <a:solidFill>
                  <a:srgbClr val="7E7E7E"/>
                </a:solidFill>
                <a:latin typeface="Arial" panose="020B0604020202020204" pitchFamily="34" charset="0"/>
                <a:cs typeface="Arial" panose="020B0604020202020204" pitchFamily="34" charset="0"/>
              </a:rPr>
              <a:t>gambling </a:t>
            </a:r>
            <a:r>
              <a:rPr lang="en-GB" sz="1100" dirty="0" smtClean="0">
                <a:solidFill>
                  <a:srgbClr val="7E7E7E"/>
                </a:solidFill>
                <a:latin typeface="Arial" panose="020B0604020202020204" pitchFamily="34" charset="0"/>
                <a:cs typeface="Arial" panose="020B0604020202020204" pitchFamily="34" charset="0"/>
              </a:rPr>
              <a:t>law </a:t>
            </a:r>
            <a:r>
              <a:rPr lang="en-GB" sz="1100" spc="-5" dirty="0" smtClean="0">
                <a:solidFill>
                  <a:srgbClr val="7E7E7E"/>
                </a:solidFill>
                <a:latin typeface="Arial" panose="020B0604020202020204" pitchFamily="34" charset="0"/>
                <a:cs typeface="Arial" panose="020B0604020202020204" pitchFamily="34" charset="0"/>
              </a:rPr>
              <a:t>area </a:t>
            </a:r>
            <a:r>
              <a:rPr lang="en-GB" sz="1100" spc="-15" dirty="0" smtClean="0">
                <a:solidFill>
                  <a:srgbClr val="7E7E7E"/>
                </a:solidFill>
                <a:latin typeface="Arial" panose="020B0604020202020204" pitchFamily="34" charset="0"/>
                <a:cs typeface="Arial" panose="020B0604020202020204" pitchFamily="34" charset="0"/>
              </a:rPr>
              <a:t>and </a:t>
            </a:r>
            <a:r>
              <a:rPr lang="en-GB" sz="1100" spc="5" dirty="0" smtClean="0">
                <a:solidFill>
                  <a:srgbClr val="7E7E7E"/>
                </a:solidFill>
                <a:latin typeface="Arial" panose="020B0604020202020204" pitchFamily="34" charset="0"/>
                <a:cs typeface="Arial" panose="020B0604020202020204" pitchFamily="34" charset="0"/>
              </a:rPr>
              <a:t>is </a:t>
            </a:r>
            <a:r>
              <a:rPr lang="en-GB" sz="1100" spc="-5" dirty="0" smtClean="0">
                <a:solidFill>
                  <a:srgbClr val="7E7E7E"/>
                </a:solidFill>
                <a:latin typeface="Arial" panose="020B0604020202020204" pitchFamily="34" charset="0"/>
                <a:cs typeface="Arial" panose="020B0604020202020204" pitchFamily="34" charset="0"/>
              </a:rPr>
              <a:t>recognised as </a:t>
            </a:r>
            <a:r>
              <a:rPr lang="en-GB" sz="1100" spc="-15" dirty="0" smtClean="0">
                <a:solidFill>
                  <a:srgbClr val="7E7E7E"/>
                </a:solidFill>
                <a:latin typeface="Arial" panose="020B0604020202020204" pitchFamily="34" charset="0"/>
                <a:cs typeface="Arial" panose="020B0604020202020204" pitchFamily="34" charset="0"/>
              </a:rPr>
              <a:t>one </a:t>
            </a:r>
            <a:r>
              <a:rPr lang="en-GB" sz="1100" spc="-5" dirty="0" smtClean="0">
                <a:solidFill>
                  <a:srgbClr val="7E7E7E"/>
                </a:solidFill>
                <a:latin typeface="Arial" panose="020B0604020202020204" pitchFamily="34" charset="0"/>
                <a:cs typeface="Arial" panose="020B0604020202020204" pitchFamily="34" charset="0"/>
              </a:rPr>
              <a:t>of  Australia's </a:t>
            </a:r>
            <a:r>
              <a:rPr lang="en-GB" sz="1100" dirty="0" smtClean="0">
                <a:solidFill>
                  <a:srgbClr val="7E7E7E"/>
                </a:solidFill>
                <a:latin typeface="Arial" panose="020B0604020202020204" pitchFamily="34" charset="0"/>
                <a:cs typeface="Arial" panose="020B0604020202020204" pitchFamily="34" charset="0"/>
              </a:rPr>
              <a:t>leading </a:t>
            </a:r>
            <a:r>
              <a:rPr lang="en-GB" sz="1100" spc="-10" dirty="0" smtClean="0">
                <a:solidFill>
                  <a:srgbClr val="7E7E7E"/>
                </a:solidFill>
                <a:latin typeface="Arial" panose="020B0604020202020204" pitchFamily="34" charset="0"/>
                <a:cs typeface="Arial" panose="020B0604020202020204" pitchFamily="34" charset="0"/>
              </a:rPr>
              <a:t>experts, </a:t>
            </a:r>
            <a:r>
              <a:rPr lang="en-GB" sz="1100" spc="-5" dirty="0" smtClean="0">
                <a:solidFill>
                  <a:srgbClr val="7E7E7E"/>
                </a:solidFill>
                <a:latin typeface="Arial" panose="020B0604020202020204" pitchFamily="34" charset="0"/>
                <a:cs typeface="Arial" panose="020B0604020202020204" pitchFamily="34" charset="0"/>
              </a:rPr>
              <a:t>advising on </a:t>
            </a:r>
            <a:r>
              <a:rPr lang="en-GB" sz="1100" spc="5" dirty="0" smtClean="0">
                <a:solidFill>
                  <a:srgbClr val="7E7E7E"/>
                </a:solidFill>
                <a:latin typeface="Arial" panose="020B0604020202020204" pitchFamily="34" charset="0"/>
                <a:cs typeface="Arial" panose="020B0604020202020204" pitchFamily="34" charset="0"/>
              </a:rPr>
              <a:t>all </a:t>
            </a:r>
            <a:r>
              <a:rPr lang="en-GB" sz="1100" spc="-5" dirty="0" smtClean="0">
                <a:solidFill>
                  <a:srgbClr val="7E7E7E"/>
                </a:solidFill>
                <a:latin typeface="Arial" panose="020B0604020202020204" pitchFamily="34" charset="0"/>
                <a:cs typeface="Arial" panose="020B0604020202020204" pitchFamily="34" charset="0"/>
              </a:rPr>
              <a:t>aspects of gambling </a:t>
            </a:r>
            <a:r>
              <a:rPr lang="en-GB" sz="1100" dirty="0" smtClean="0">
                <a:solidFill>
                  <a:srgbClr val="7E7E7E"/>
                </a:solidFill>
                <a:latin typeface="Arial" panose="020B0604020202020204" pitchFamily="34" charset="0"/>
                <a:cs typeface="Arial" panose="020B0604020202020204" pitchFamily="34" charset="0"/>
              </a:rPr>
              <a:t>law </a:t>
            </a:r>
            <a:r>
              <a:rPr lang="en-GB" sz="1100" spc="-15" dirty="0" smtClean="0">
                <a:solidFill>
                  <a:srgbClr val="7E7E7E"/>
                </a:solidFill>
                <a:latin typeface="Arial" panose="020B0604020202020204" pitchFamily="34" charset="0"/>
                <a:cs typeface="Arial" panose="020B0604020202020204" pitchFamily="34" charset="0"/>
              </a:rPr>
              <a:t>and </a:t>
            </a:r>
            <a:r>
              <a:rPr lang="en-GB" sz="1100" spc="-5" dirty="0" smtClean="0">
                <a:solidFill>
                  <a:srgbClr val="7E7E7E"/>
                </a:solidFill>
                <a:latin typeface="Arial" panose="020B0604020202020204" pitchFamily="34" charset="0"/>
                <a:cs typeface="Arial" panose="020B0604020202020204" pitchFamily="34" charset="0"/>
              </a:rPr>
              <a:t>regulation. </a:t>
            </a:r>
            <a:r>
              <a:rPr lang="en-GB" sz="1100" dirty="0" smtClean="0">
                <a:solidFill>
                  <a:srgbClr val="7E7E7E"/>
                </a:solidFill>
                <a:latin typeface="Arial" panose="020B0604020202020204" pitchFamily="34" charset="0"/>
                <a:cs typeface="Arial" panose="020B0604020202020204" pitchFamily="34" charset="0"/>
              </a:rPr>
              <a:t>Jamie </a:t>
            </a:r>
            <a:r>
              <a:rPr lang="en-GB" sz="1100" spc="-15" dirty="0" smtClean="0">
                <a:solidFill>
                  <a:srgbClr val="7E7E7E"/>
                </a:solidFill>
                <a:latin typeface="Arial" panose="020B0604020202020204" pitchFamily="34" charset="0"/>
                <a:cs typeface="Arial" panose="020B0604020202020204" pitchFamily="34" charset="0"/>
              </a:rPr>
              <a:t>and  </a:t>
            </a:r>
            <a:r>
              <a:rPr lang="en-GB" sz="1100" spc="-5" dirty="0" smtClean="0">
                <a:solidFill>
                  <a:srgbClr val="7E7E7E"/>
                </a:solidFill>
                <a:latin typeface="Arial" panose="020B0604020202020204" pitchFamily="34" charset="0"/>
                <a:cs typeface="Arial" panose="020B0604020202020204" pitchFamily="34" charset="0"/>
              </a:rPr>
              <a:t>his team regularly </a:t>
            </a:r>
            <a:r>
              <a:rPr lang="en-GB" sz="1100" dirty="0" smtClean="0">
                <a:solidFill>
                  <a:srgbClr val="7E7E7E"/>
                </a:solidFill>
                <a:latin typeface="Arial" panose="020B0604020202020204" pitchFamily="34" charset="0"/>
                <a:cs typeface="Arial" panose="020B0604020202020204" pitchFamily="34" charset="0"/>
              </a:rPr>
              <a:t>assist </a:t>
            </a:r>
            <a:r>
              <a:rPr lang="en-GB" sz="1100" spc="-5" dirty="0" smtClean="0">
                <a:solidFill>
                  <a:srgbClr val="7E7E7E"/>
                </a:solidFill>
                <a:latin typeface="Arial" panose="020B0604020202020204" pitchFamily="34" charset="0"/>
                <a:cs typeface="Arial" panose="020B0604020202020204" pitchFamily="34" charset="0"/>
              </a:rPr>
              <a:t>gambling companies </a:t>
            </a:r>
            <a:r>
              <a:rPr lang="en-GB" sz="1100" spc="5" dirty="0" smtClean="0">
                <a:solidFill>
                  <a:srgbClr val="7E7E7E"/>
                </a:solidFill>
                <a:latin typeface="Arial" panose="020B0604020202020204" pitchFamily="34" charset="0"/>
                <a:cs typeface="Arial" panose="020B0604020202020204" pitchFamily="34" charset="0"/>
              </a:rPr>
              <a:t>in </a:t>
            </a:r>
            <a:r>
              <a:rPr lang="en-GB" sz="1100" spc="-5" dirty="0" smtClean="0">
                <a:solidFill>
                  <a:srgbClr val="7E7E7E"/>
                </a:solidFill>
                <a:latin typeface="Arial" panose="020B0604020202020204" pitchFamily="34" charset="0"/>
                <a:cs typeface="Arial" panose="020B0604020202020204" pitchFamily="34" charset="0"/>
              </a:rPr>
              <a:t>their </a:t>
            </a:r>
            <a:r>
              <a:rPr lang="en-GB" sz="1100" spc="-10" dirty="0" smtClean="0">
                <a:solidFill>
                  <a:srgbClr val="7E7E7E"/>
                </a:solidFill>
                <a:latin typeface="Arial" panose="020B0604020202020204" pitchFamily="34" charset="0"/>
                <a:cs typeface="Arial" panose="020B0604020202020204" pitchFamily="34" charset="0"/>
              </a:rPr>
              <a:t>business </a:t>
            </a:r>
            <a:r>
              <a:rPr lang="en-GB" sz="1100" dirty="0" smtClean="0">
                <a:solidFill>
                  <a:srgbClr val="7E7E7E"/>
                </a:solidFill>
                <a:latin typeface="Arial" panose="020B0604020202020204" pitchFamily="34" charset="0"/>
                <a:cs typeface="Arial" panose="020B0604020202020204" pitchFamily="34" charset="0"/>
              </a:rPr>
              <a:t>strategies, </a:t>
            </a:r>
            <a:r>
              <a:rPr lang="en-GB" sz="1100" spc="-5" dirty="0" smtClean="0">
                <a:solidFill>
                  <a:srgbClr val="7E7E7E"/>
                </a:solidFill>
                <a:latin typeface="Arial" panose="020B0604020202020204" pitchFamily="34" charset="0"/>
                <a:cs typeface="Arial" panose="020B0604020202020204" pitchFamily="34" charset="0"/>
              </a:rPr>
              <a:t>including international  </a:t>
            </a:r>
            <a:r>
              <a:rPr lang="en-GB" sz="1100" dirty="0" smtClean="0">
                <a:solidFill>
                  <a:srgbClr val="7E7E7E"/>
                </a:solidFill>
                <a:latin typeface="Arial" panose="020B0604020202020204" pitchFamily="34" charset="0"/>
                <a:cs typeface="Arial" panose="020B0604020202020204" pitchFamily="34" charset="0"/>
              </a:rPr>
              <a:t>projects.</a:t>
            </a:r>
          </a:p>
          <a:p>
            <a:pPr marL="361950" marR="231140" indent="-276225">
              <a:spcBef>
                <a:spcPts val="985"/>
              </a:spcBef>
            </a:pPr>
            <a:r>
              <a:rPr lang="en-GB" sz="1100" dirty="0" smtClean="0">
                <a:solidFill>
                  <a:srgbClr val="7E7E7E"/>
                </a:solidFill>
                <a:latin typeface="Arial" panose="020B0604020202020204" pitchFamily="34" charset="0"/>
                <a:cs typeface="Arial" panose="020B0604020202020204" pitchFamily="34" charset="0"/>
              </a:rPr>
              <a:t>Jamie </a:t>
            </a:r>
            <a:r>
              <a:rPr lang="en-GB" sz="1100" spc="5" dirty="0" smtClean="0">
                <a:solidFill>
                  <a:srgbClr val="7E7E7E"/>
                </a:solidFill>
                <a:latin typeface="Arial" panose="020B0604020202020204" pitchFamily="34" charset="0"/>
                <a:cs typeface="Arial" panose="020B0604020202020204" pitchFamily="34" charset="0"/>
              </a:rPr>
              <a:t>is </a:t>
            </a:r>
            <a:r>
              <a:rPr lang="en-GB" sz="1100" spc="-5" dirty="0" smtClean="0">
                <a:solidFill>
                  <a:srgbClr val="7E7E7E"/>
                </a:solidFill>
                <a:latin typeface="Arial" panose="020B0604020202020204" pitchFamily="34" charset="0"/>
                <a:cs typeface="Arial" panose="020B0604020202020204" pitchFamily="34" charset="0"/>
              </a:rPr>
              <a:t>the first Vice-President of </a:t>
            </a:r>
            <a:r>
              <a:rPr lang="en-GB" sz="1100" spc="-15" dirty="0" smtClean="0">
                <a:solidFill>
                  <a:srgbClr val="7E7E7E"/>
                </a:solidFill>
                <a:latin typeface="Arial" panose="020B0604020202020204" pitchFamily="34" charset="0"/>
                <a:cs typeface="Arial" panose="020B0604020202020204" pitchFamily="34" charset="0"/>
              </a:rPr>
              <a:t>the </a:t>
            </a:r>
            <a:r>
              <a:rPr lang="en-GB" sz="1100" spc="-10" dirty="0" smtClean="0">
                <a:solidFill>
                  <a:srgbClr val="7E7E7E"/>
                </a:solidFill>
                <a:latin typeface="Arial" panose="020B0604020202020204" pitchFamily="34" charset="0"/>
                <a:cs typeface="Arial" panose="020B0604020202020204" pitchFamily="34" charset="0"/>
              </a:rPr>
              <a:t>International </a:t>
            </a:r>
            <a:r>
              <a:rPr lang="en-GB" sz="1100" spc="-5" dirty="0" smtClean="0">
                <a:solidFill>
                  <a:srgbClr val="7E7E7E"/>
                </a:solidFill>
                <a:latin typeface="Arial" panose="020B0604020202020204" pitchFamily="34" charset="0"/>
                <a:cs typeface="Arial" panose="020B0604020202020204" pitchFamily="34" charset="0"/>
              </a:rPr>
              <a:t>Masters of Gaming Law </a:t>
            </a:r>
            <a:r>
              <a:rPr lang="en-GB" sz="1100" spc="-15" dirty="0" smtClean="0">
                <a:solidFill>
                  <a:srgbClr val="7E7E7E"/>
                </a:solidFill>
                <a:latin typeface="Arial" panose="020B0604020202020204" pitchFamily="34" charset="0"/>
                <a:cs typeface="Arial" panose="020B0604020202020204" pitchFamily="34" charset="0"/>
              </a:rPr>
              <a:t>and </a:t>
            </a:r>
            <a:r>
              <a:rPr lang="en-GB" sz="1100" spc="-5" dirty="0" smtClean="0">
                <a:solidFill>
                  <a:srgbClr val="7E7E7E"/>
                </a:solidFill>
                <a:latin typeface="Arial" panose="020B0604020202020204" pitchFamily="34" charset="0"/>
                <a:cs typeface="Arial" panose="020B0604020202020204" pitchFamily="34" charset="0"/>
              </a:rPr>
              <a:t>a Past Chair of </a:t>
            </a:r>
            <a:r>
              <a:rPr lang="en-GB" sz="1100" spc="-15" dirty="0" smtClean="0">
                <a:solidFill>
                  <a:srgbClr val="7E7E7E"/>
                </a:solidFill>
                <a:latin typeface="Arial" panose="020B0604020202020204" pitchFamily="34" charset="0"/>
                <a:cs typeface="Arial" panose="020B0604020202020204" pitchFamily="34" charset="0"/>
              </a:rPr>
              <a:t>the  </a:t>
            </a:r>
            <a:r>
              <a:rPr lang="en-GB" sz="1100" spc="-5" dirty="0" smtClean="0">
                <a:solidFill>
                  <a:srgbClr val="7E7E7E"/>
                </a:solidFill>
                <a:latin typeface="Arial" panose="020B0604020202020204" pitchFamily="34" charset="0"/>
                <a:cs typeface="Arial" panose="020B0604020202020204" pitchFamily="34" charset="0"/>
              </a:rPr>
              <a:t>Sports </a:t>
            </a:r>
            <a:r>
              <a:rPr lang="en-GB" sz="1100" spc="-15" dirty="0" smtClean="0">
                <a:solidFill>
                  <a:srgbClr val="7E7E7E"/>
                </a:solidFill>
                <a:latin typeface="Arial" panose="020B0604020202020204" pitchFamily="34" charset="0"/>
                <a:cs typeface="Arial" panose="020B0604020202020204" pitchFamily="34" charset="0"/>
              </a:rPr>
              <a:t>and </a:t>
            </a:r>
            <a:r>
              <a:rPr lang="en-GB" sz="1100" spc="-5" dirty="0" smtClean="0">
                <a:solidFill>
                  <a:srgbClr val="7E7E7E"/>
                </a:solidFill>
                <a:latin typeface="Arial" panose="020B0604020202020204" pitchFamily="34" charset="0"/>
                <a:cs typeface="Arial" panose="020B0604020202020204" pitchFamily="34" charset="0"/>
              </a:rPr>
              <a:t>Gaming Law </a:t>
            </a:r>
            <a:r>
              <a:rPr lang="en-GB" sz="1100" dirty="0" smtClean="0">
                <a:solidFill>
                  <a:srgbClr val="7E7E7E"/>
                </a:solidFill>
                <a:latin typeface="Arial" panose="020B0604020202020204" pitchFamily="34" charset="0"/>
                <a:cs typeface="Arial" panose="020B0604020202020204" pitchFamily="34" charset="0"/>
              </a:rPr>
              <a:t>Committee </a:t>
            </a:r>
            <a:r>
              <a:rPr lang="en-GB" sz="1100" spc="-5" dirty="0" smtClean="0">
                <a:solidFill>
                  <a:srgbClr val="7E7E7E"/>
                </a:solidFill>
                <a:latin typeface="Arial" panose="020B0604020202020204" pitchFamily="34" charset="0"/>
                <a:cs typeface="Arial" panose="020B0604020202020204" pitchFamily="34" charset="0"/>
              </a:rPr>
              <a:t>of </a:t>
            </a:r>
            <a:r>
              <a:rPr lang="en-GB" sz="1100" spc="-15" dirty="0" smtClean="0">
                <a:solidFill>
                  <a:srgbClr val="7E7E7E"/>
                </a:solidFill>
                <a:latin typeface="Arial" panose="020B0604020202020204" pitchFamily="34" charset="0"/>
                <a:cs typeface="Arial" panose="020B0604020202020204" pitchFamily="34" charset="0"/>
              </a:rPr>
              <a:t>the </a:t>
            </a:r>
            <a:r>
              <a:rPr lang="en-GB" sz="1100" spc="-10" dirty="0" smtClean="0">
                <a:solidFill>
                  <a:srgbClr val="7E7E7E"/>
                </a:solidFill>
                <a:latin typeface="Arial" panose="020B0604020202020204" pitchFamily="34" charset="0"/>
                <a:cs typeface="Arial" panose="020B0604020202020204" pitchFamily="34" charset="0"/>
              </a:rPr>
              <a:t>International </a:t>
            </a:r>
            <a:r>
              <a:rPr lang="en-GB" sz="1100" spc="-5" dirty="0" smtClean="0">
                <a:solidFill>
                  <a:srgbClr val="7E7E7E"/>
                </a:solidFill>
                <a:latin typeface="Arial" panose="020B0604020202020204" pitchFamily="34" charset="0"/>
                <a:cs typeface="Arial" panose="020B0604020202020204" pitchFamily="34" charset="0"/>
              </a:rPr>
              <a:t>Bar Association. He </a:t>
            </a:r>
            <a:r>
              <a:rPr lang="en-GB" sz="1100" spc="-15" dirty="0" smtClean="0">
                <a:solidFill>
                  <a:srgbClr val="7E7E7E"/>
                </a:solidFill>
                <a:latin typeface="Arial" panose="020B0604020202020204" pitchFamily="34" charset="0"/>
                <a:cs typeface="Arial" panose="020B0604020202020204" pitchFamily="34" charset="0"/>
              </a:rPr>
              <a:t>has </a:t>
            </a:r>
            <a:r>
              <a:rPr lang="en-GB" sz="1100" spc="-10" dirty="0" smtClean="0">
                <a:solidFill>
                  <a:srgbClr val="7E7E7E"/>
                </a:solidFill>
                <a:latin typeface="Arial" panose="020B0604020202020204" pitchFamily="34" charset="0"/>
                <a:cs typeface="Arial" panose="020B0604020202020204" pitchFamily="34" charset="0"/>
              </a:rPr>
              <a:t>presented  </a:t>
            </a:r>
            <a:r>
              <a:rPr lang="en-GB" sz="1100" spc="-5" dirty="0" smtClean="0">
                <a:solidFill>
                  <a:srgbClr val="7E7E7E"/>
                </a:solidFill>
                <a:latin typeface="Arial" panose="020B0604020202020204" pitchFamily="34" charset="0"/>
                <a:cs typeface="Arial" panose="020B0604020202020204" pitchFamily="34" charset="0"/>
              </a:rPr>
              <a:t>extensively on gambling </a:t>
            </a:r>
            <a:r>
              <a:rPr lang="en-GB" sz="1100" dirty="0" smtClean="0">
                <a:solidFill>
                  <a:srgbClr val="7E7E7E"/>
                </a:solidFill>
                <a:latin typeface="Arial" panose="020B0604020202020204" pitchFamily="34" charset="0"/>
                <a:cs typeface="Arial" panose="020B0604020202020204" pitchFamily="34" charset="0"/>
              </a:rPr>
              <a:t>law topics </a:t>
            </a:r>
            <a:r>
              <a:rPr lang="en-GB" sz="1100" spc="5" dirty="0" smtClean="0">
                <a:solidFill>
                  <a:srgbClr val="7E7E7E"/>
                </a:solidFill>
                <a:latin typeface="Arial" panose="020B0604020202020204" pitchFamily="34" charset="0"/>
                <a:cs typeface="Arial" panose="020B0604020202020204" pitchFamily="34" charset="0"/>
              </a:rPr>
              <a:t>in </a:t>
            </a:r>
            <a:r>
              <a:rPr lang="en-GB" sz="1100" spc="-5" dirty="0" smtClean="0">
                <a:solidFill>
                  <a:srgbClr val="7E7E7E"/>
                </a:solidFill>
                <a:latin typeface="Arial" panose="020B0604020202020204" pitchFamily="34" charset="0"/>
                <a:cs typeface="Arial" panose="020B0604020202020204" pitchFamily="34" charset="0"/>
              </a:rPr>
              <a:t>Australia </a:t>
            </a:r>
            <a:r>
              <a:rPr lang="en-GB" sz="1100" spc="-15" dirty="0" smtClean="0">
                <a:solidFill>
                  <a:srgbClr val="7E7E7E"/>
                </a:solidFill>
                <a:latin typeface="Arial" panose="020B0604020202020204" pitchFamily="34" charset="0"/>
                <a:cs typeface="Arial" panose="020B0604020202020204" pitchFamily="34" charset="0"/>
              </a:rPr>
              <a:t>and </a:t>
            </a:r>
            <a:r>
              <a:rPr lang="en-GB" sz="1100" spc="-5" dirty="0" smtClean="0">
                <a:solidFill>
                  <a:srgbClr val="7E7E7E"/>
                </a:solidFill>
                <a:latin typeface="Arial" panose="020B0604020202020204" pitchFamily="34" charset="0"/>
                <a:cs typeface="Arial" panose="020B0604020202020204" pitchFamily="34" charset="0"/>
              </a:rPr>
              <a:t>internationally </a:t>
            </a:r>
            <a:r>
              <a:rPr lang="en-GB" sz="1100" spc="-15" dirty="0" smtClean="0">
                <a:solidFill>
                  <a:srgbClr val="7E7E7E"/>
                </a:solidFill>
                <a:latin typeface="Arial" panose="020B0604020202020204" pitchFamily="34" charset="0"/>
                <a:cs typeface="Arial" panose="020B0604020202020204" pitchFamily="34" charset="0"/>
              </a:rPr>
              <a:t>and has </a:t>
            </a:r>
            <a:r>
              <a:rPr lang="en-GB" sz="1100" dirty="0" smtClean="0">
                <a:solidFill>
                  <a:srgbClr val="7E7E7E"/>
                </a:solidFill>
                <a:latin typeface="Arial" panose="020B0604020202020204" pitchFamily="34" charset="0"/>
                <a:cs typeface="Arial" panose="020B0604020202020204" pitchFamily="34" charset="0"/>
              </a:rPr>
              <a:t>also </a:t>
            </a:r>
            <a:r>
              <a:rPr lang="en-GB" sz="1100" spc="-5" dirty="0" smtClean="0">
                <a:solidFill>
                  <a:srgbClr val="7E7E7E"/>
                </a:solidFill>
                <a:latin typeface="Arial" panose="020B0604020202020204" pitchFamily="34" charset="0"/>
                <a:cs typeface="Arial" panose="020B0604020202020204" pitchFamily="34" charset="0"/>
              </a:rPr>
              <a:t>contributed to  </a:t>
            </a:r>
            <a:r>
              <a:rPr lang="en-GB" sz="1100" spc="-15" dirty="0" smtClean="0">
                <a:solidFill>
                  <a:srgbClr val="7E7E7E"/>
                </a:solidFill>
                <a:latin typeface="Arial" panose="020B0604020202020204" pitchFamily="34" charset="0"/>
                <a:cs typeface="Arial" panose="020B0604020202020204" pitchFamily="34" charset="0"/>
              </a:rPr>
              <a:t>numerous </a:t>
            </a:r>
            <a:r>
              <a:rPr lang="en-GB" sz="1100" spc="-5" dirty="0" smtClean="0">
                <a:solidFill>
                  <a:srgbClr val="7E7E7E"/>
                </a:solidFill>
                <a:latin typeface="Arial" panose="020B0604020202020204" pitchFamily="34" charset="0"/>
                <a:cs typeface="Arial" panose="020B0604020202020204" pitchFamily="34" charset="0"/>
              </a:rPr>
              <a:t>authoritative international </a:t>
            </a:r>
            <a:r>
              <a:rPr lang="en-GB" sz="1100" dirty="0" smtClean="0">
                <a:solidFill>
                  <a:srgbClr val="7E7E7E"/>
                </a:solidFill>
                <a:latin typeface="Arial" panose="020B0604020202020204" pitchFamily="34" charset="0"/>
                <a:cs typeface="Arial" panose="020B0604020202020204" pitchFamily="34" charset="0"/>
              </a:rPr>
              <a:t>legal </a:t>
            </a:r>
            <a:r>
              <a:rPr lang="en-GB" sz="1100" spc="-10" dirty="0" smtClean="0">
                <a:solidFill>
                  <a:srgbClr val="7E7E7E"/>
                </a:solidFill>
                <a:latin typeface="Arial" panose="020B0604020202020204" pitchFamily="34" charset="0"/>
                <a:cs typeface="Arial" panose="020B0604020202020204" pitchFamily="34" charset="0"/>
              </a:rPr>
              <a:t>texts </a:t>
            </a:r>
            <a:r>
              <a:rPr lang="en-GB" sz="1100" spc="-5" dirty="0" smtClean="0">
                <a:solidFill>
                  <a:srgbClr val="7E7E7E"/>
                </a:solidFill>
                <a:latin typeface="Arial" panose="020B0604020202020204" pitchFamily="34" charset="0"/>
                <a:cs typeface="Arial" panose="020B0604020202020204" pitchFamily="34" charset="0"/>
              </a:rPr>
              <a:t>relating to</a:t>
            </a:r>
            <a:r>
              <a:rPr lang="en-GB" sz="1100" spc="325" dirty="0" smtClean="0">
                <a:solidFill>
                  <a:srgbClr val="7E7E7E"/>
                </a:solidFill>
                <a:latin typeface="Arial" panose="020B0604020202020204" pitchFamily="34" charset="0"/>
                <a:cs typeface="Arial" panose="020B0604020202020204" pitchFamily="34" charset="0"/>
              </a:rPr>
              <a:t> </a:t>
            </a:r>
            <a:r>
              <a:rPr lang="en-GB" sz="1100" spc="-5" dirty="0" smtClean="0">
                <a:solidFill>
                  <a:srgbClr val="7E7E7E"/>
                </a:solidFill>
                <a:latin typeface="Arial" panose="020B0604020202020204" pitchFamily="34" charset="0"/>
                <a:cs typeface="Arial" panose="020B0604020202020204" pitchFamily="34" charset="0"/>
              </a:rPr>
              <a:t>gambling.</a:t>
            </a:r>
          </a:p>
          <a:p>
            <a:pPr marL="361950" marR="5080" indent="-276225">
              <a:spcBef>
                <a:spcPts val="1005"/>
              </a:spcBef>
            </a:pPr>
            <a:r>
              <a:rPr lang="en-GB" sz="1100" dirty="0" smtClean="0">
                <a:solidFill>
                  <a:srgbClr val="7E7E7E"/>
                </a:solidFill>
                <a:latin typeface="Arial" panose="020B0604020202020204" pitchFamily="34" charset="0"/>
                <a:cs typeface="Arial" panose="020B0604020202020204" pitchFamily="34" charset="0"/>
              </a:rPr>
              <a:t>His </a:t>
            </a:r>
            <a:r>
              <a:rPr lang="en-GB" sz="1100" spc="-5" dirty="0" smtClean="0">
                <a:solidFill>
                  <a:srgbClr val="7E7E7E"/>
                </a:solidFill>
                <a:latin typeface="Arial" panose="020B0604020202020204" pitchFamily="34" charset="0"/>
                <a:cs typeface="Arial" panose="020B0604020202020204" pitchFamily="34" charset="0"/>
              </a:rPr>
              <a:t>expertise </a:t>
            </a:r>
            <a:r>
              <a:rPr lang="en-GB" sz="1100" spc="-15" dirty="0" smtClean="0">
                <a:solidFill>
                  <a:srgbClr val="7E7E7E"/>
                </a:solidFill>
                <a:latin typeface="Arial" panose="020B0604020202020204" pitchFamily="34" charset="0"/>
                <a:cs typeface="Arial" panose="020B0604020202020204" pitchFamily="34" charset="0"/>
              </a:rPr>
              <a:t>has </a:t>
            </a:r>
            <a:r>
              <a:rPr lang="en-GB" sz="1100" spc="-5" dirty="0" smtClean="0">
                <a:solidFill>
                  <a:srgbClr val="7E7E7E"/>
                </a:solidFill>
                <a:latin typeface="Arial" panose="020B0604020202020204" pitchFamily="34" charset="0"/>
                <a:cs typeface="Arial" panose="020B0604020202020204" pitchFamily="34" charset="0"/>
              </a:rPr>
              <a:t>been recognised </a:t>
            </a:r>
            <a:r>
              <a:rPr lang="en-GB" sz="1100" spc="-10" dirty="0" smtClean="0">
                <a:solidFill>
                  <a:srgbClr val="7E7E7E"/>
                </a:solidFill>
                <a:latin typeface="Arial" panose="020B0604020202020204" pitchFamily="34" charset="0"/>
                <a:cs typeface="Arial" panose="020B0604020202020204" pitchFamily="34" charset="0"/>
              </a:rPr>
              <a:t>through </a:t>
            </a:r>
            <a:r>
              <a:rPr lang="en-GB" sz="1100" spc="-5" dirty="0" smtClean="0">
                <a:solidFill>
                  <a:srgbClr val="7E7E7E"/>
                </a:solidFill>
                <a:latin typeface="Arial" panose="020B0604020202020204" pitchFamily="34" charset="0"/>
                <a:cs typeface="Arial" panose="020B0604020202020204" pitchFamily="34" charset="0"/>
              </a:rPr>
              <a:t>his </a:t>
            </a:r>
            <a:r>
              <a:rPr lang="en-GB" sz="1100" dirty="0" smtClean="0">
                <a:solidFill>
                  <a:srgbClr val="7E7E7E"/>
                </a:solidFill>
                <a:latin typeface="Arial" panose="020B0604020202020204" pitchFamily="34" charset="0"/>
                <a:cs typeface="Arial" panose="020B0604020202020204" pitchFamily="34" charset="0"/>
              </a:rPr>
              <a:t>role </a:t>
            </a:r>
            <a:r>
              <a:rPr lang="en-GB" sz="1100" spc="-5" dirty="0" smtClean="0">
                <a:solidFill>
                  <a:srgbClr val="7E7E7E"/>
                </a:solidFill>
                <a:latin typeface="Arial" panose="020B0604020202020204" pitchFamily="34" charset="0"/>
                <a:cs typeface="Arial" panose="020B0604020202020204" pitchFamily="34" charset="0"/>
              </a:rPr>
              <a:t>as a lecturer of Gambling </a:t>
            </a:r>
            <a:r>
              <a:rPr lang="en-GB" sz="1100" spc="-25" dirty="0" smtClean="0">
                <a:solidFill>
                  <a:srgbClr val="7E7E7E"/>
                </a:solidFill>
                <a:latin typeface="Arial" panose="020B0604020202020204" pitchFamily="34" charset="0"/>
                <a:cs typeface="Arial" panose="020B0604020202020204" pitchFamily="34" charset="0"/>
              </a:rPr>
              <a:t>Law, </a:t>
            </a:r>
            <a:r>
              <a:rPr lang="en-GB" sz="1100" spc="-5" dirty="0" smtClean="0">
                <a:solidFill>
                  <a:srgbClr val="7E7E7E"/>
                </a:solidFill>
                <a:latin typeface="Arial" panose="020B0604020202020204" pitchFamily="34" charset="0"/>
                <a:cs typeface="Arial" panose="020B0604020202020204" pitchFamily="34" charset="0"/>
              </a:rPr>
              <a:t>a </a:t>
            </a:r>
            <a:r>
              <a:rPr lang="en-GB" sz="1100" spc="-10" dirty="0" smtClean="0">
                <a:solidFill>
                  <a:srgbClr val="7E7E7E"/>
                </a:solidFill>
                <a:latin typeface="Arial" panose="020B0604020202020204" pitchFamily="34" charset="0"/>
                <a:cs typeface="Arial" panose="020B0604020202020204" pitchFamily="34" charset="0"/>
              </a:rPr>
              <a:t>course  presented </a:t>
            </a:r>
            <a:r>
              <a:rPr lang="en-GB" sz="1100" spc="-5" dirty="0" smtClean="0">
                <a:solidFill>
                  <a:srgbClr val="7E7E7E"/>
                </a:solidFill>
                <a:latin typeface="Arial" panose="020B0604020202020204" pitchFamily="34" charset="0"/>
                <a:cs typeface="Arial" panose="020B0604020202020204" pitchFamily="34" charset="0"/>
              </a:rPr>
              <a:t>as part of </a:t>
            </a:r>
            <a:r>
              <a:rPr lang="en-GB" sz="1100" spc="-15" dirty="0" smtClean="0">
                <a:solidFill>
                  <a:srgbClr val="7E7E7E"/>
                </a:solidFill>
                <a:latin typeface="Arial" panose="020B0604020202020204" pitchFamily="34" charset="0"/>
                <a:cs typeface="Arial" panose="020B0604020202020204" pitchFamily="34" charset="0"/>
              </a:rPr>
              <a:t>the </a:t>
            </a:r>
            <a:r>
              <a:rPr lang="en-GB" sz="1100" spc="-5" dirty="0" smtClean="0">
                <a:solidFill>
                  <a:srgbClr val="7E7E7E"/>
                </a:solidFill>
                <a:latin typeface="Arial" panose="020B0604020202020204" pitchFamily="34" charset="0"/>
                <a:cs typeface="Arial" panose="020B0604020202020204" pitchFamily="34" charset="0"/>
              </a:rPr>
              <a:t>Masters Degree of </a:t>
            </a:r>
            <a:r>
              <a:rPr lang="en-GB" sz="1100" spc="-15" dirty="0" smtClean="0">
                <a:solidFill>
                  <a:srgbClr val="7E7E7E"/>
                </a:solidFill>
                <a:latin typeface="Arial" panose="020B0604020202020204" pitchFamily="34" charset="0"/>
                <a:cs typeface="Arial" panose="020B0604020202020204" pitchFamily="34" charset="0"/>
              </a:rPr>
              <a:t>the </a:t>
            </a:r>
            <a:r>
              <a:rPr lang="en-GB" sz="1100" spc="-5" dirty="0" smtClean="0">
                <a:solidFill>
                  <a:srgbClr val="7E7E7E"/>
                </a:solidFill>
                <a:latin typeface="Arial" panose="020B0604020202020204" pitchFamily="34" charset="0"/>
                <a:cs typeface="Arial" panose="020B0604020202020204" pitchFamily="34" charset="0"/>
              </a:rPr>
              <a:t>University of </a:t>
            </a:r>
            <a:r>
              <a:rPr lang="en-GB" sz="1100" spc="-10" dirty="0" smtClean="0">
                <a:solidFill>
                  <a:srgbClr val="7E7E7E"/>
                </a:solidFill>
                <a:latin typeface="Arial" panose="020B0604020202020204" pitchFamily="34" charset="0"/>
                <a:cs typeface="Arial" panose="020B0604020202020204" pitchFamily="34" charset="0"/>
              </a:rPr>
              <a:t>Melbourne. </a:t>
            </a:r>
            <a:r>
              <a:rPr lang="en-GB" sz="1100" spc="-5" dirty="0" smtClean="0">
                <a:solidFill>
                  <a:srgbClr val="7E7E7E"/>
                </a:solidFill>
                <a:latin typeface="Arial" panose="020B0604020202020204" pitchFamily="34" charset="0"/>
                <a:cs typeface="Arial" panose="020B0604020202020204" pitchFamily="34" charset="0"/>
              </a:rPr>
              <a:t>He </a:t>
            </a:r>
            <a:r>
              <a:rPr lang="en-GB" sz="1100" spc="-15" dirty="0" smtClean="0">
                <a:solidFill>
                  <a:srgbClr val="7E7E7E"/>
                </a:solidFill>
                <a:latin typeface="Arial" panose="020B0604020202020204" pitchFamily="34" charset="0"/>
                <a:cs typeface="Arial" panose="020B0604020202020204" pitchFamily="34" charset="0"/>
              </a:rPr>
              <a:t>has </a:t>
            </a:r>
            <a:r>
              <a:rPr lang="en-GB" sz="1100" spc="-5" dirty="0" smtClean="0">
                <a:solidFill>
                  <a:srgbClr val="7E7E7E"/>
                </a:solidFill>
                <a:latin typeface="Arial" panose="020B0604020202020204" pitchFamily="34" charset="0"/>
                <a:cs typeface="Arial" panose="020B0604020202020204" pitchFamily="34" charset="0"/>
              </a:rPr>
              <a:t>been </a:t>
            </a:r>
            <a:r>
              <a:rPr lang="en-GB" sz="1100" spc="5" dirty="0" smtClean="0">
                <a:solidFill>
                  <a:srgbClr val="7E7E7E"/>
                </a:solidFill>
                <a:latin typeface="Arial" panose="020B0604020202020204" pitchFamily="34" charset="0"/>
                <a:cs typeface="Arial" panose="020B0604020202020204" pitchFamily="34" charset="0"/>
              </a:rPr>
              <a:t>listed </a:t>
            </a:r>
            <a:r>
              <a:rPr lang="en-GB" sz="1100" spc="-5" dirty="0" smtClean="0">
                <a:solidFill>
                  <a:srgbClr val="7E7E7E"/>
                </a:solidFill>
                <a:latin typeface="Arial" panose="020B0604020202020204" pitchFamily="34" charset="0"/>
                <a:cs typeface="Arial" panose="020B0604020202020204" pitchFamily="34" charset="0"/>
              </a:rPr>
              <a:t>as a  </a:t>
            </a:r>
            <a:r>
              <a:rPr lang="en-GB" sz="1100" dirty="0" smtClean="0">
                <a:solidFill>
                  <a:srgbClr val="7E7E7E"/>
                </a:solidFill>
                <a:latin typeface="Arial" panose="020B0604020202020204" pitchFamily="34" charset="0"/>
                <a:cs typeface="Arial" panose="020B0604020202020204" pitchFamily="34" charset="0"/>
              </a:rPr>
              <a:t>leader </a:t>
            </a:r>
            <a:r>
              <a:rPr lang="en-GB" sz="1100" spc="5" dirty="0" smtClean="0">
                <a:solidFill>
                  <a:srgbClr val="7E7E7E"/>
                </a:solidFill>
                <a:latin typeface="Arial" panose="020B0604020202020204" pitchFamily="34" charset="0"/>
                <a:cs typeface="Arial" panose="020B0604020202020204" pitchFamily="34" charset="0"/>
              </a:rPr>
              <a:t>in </a:t>
            </a:r>
            <a:r>
              <a:rPr lang="en-GB" sz="1100" spc="-5" dirty="0" smtClean="0">
                <a:solidFill>
                  <a:srgbClr val="7E7E7E"/>
                </a:solidFill>
                <a:latin typeface="Arial" panose="020B0604020202020204" pitchFamily="34" charset="0"/>
                <a:cs typeface="Arial" panose="020B0604020202020204" pitchFamily="34" charset="0"/>
              </a:rPr>
              <a:t>gaming </a:t>
            </a:r>
            <a:r>
              <a:rPr lang="en-GB" sz="1100" spc="-15" dirty="0" smtClean="0">
                <a:solidFill>
                  <a:srgbClr val="7E7E7E"/>
                </a:solidFill>
                <a:latin typeface="Arial" panose="020B0604020202020204" pitchFamily="34" charset="0"/>
                <a:cs typeface="Arial" panose="020B0604020202020204" pitchFamily="34" charset="0"/>
              </a:rPr>
              <a:t>and </a:t>
            </a:r>
            <a:r>
              <a:rPr lang="en-GB" sz="1100" spc="-5" dirty="0" smtClean="0">
                <a:solidFill>
                  <a:srgbClr val="7E7E7E"/>
                </a:solidFill>
                <a:latin typeface="Arial" panose="020B0604020202020204" pitchFamily="34" charset="0"/>
                <a:cs typeface="Arial" panose="020B0604020202020204" pitchFamily="34" charset="0"/>
              </a:rPr>
              <a:t>gambling </a:t>
            </a:r>
            <a:r>
              <a:rPr lang="en-GB" sz="1100" spc="5" dirty="0" smtClean="0">
                <a:solidFill>
                  <a:srgbClr val="7E7E7E"/>
                </a:solidFill>
                <a:latin typeface="Arial" panose="020B0604020202020204" pitchFamily="34" charset="0"/>
                <a:cs typeface="Arial" panose="020B0604020202020204" pitchFamily="34" charset="0"/>
              </a:rPr>
              <a:t>in </a:t>
            </a:r>
            <a:r>
              <a:rPr lang="en-GB" sz="1100" spc="-10" dirty="0" smtClean="0">
                <a:solidFill>
                  <a:srgbClr val="7E7E7E"/>
                </a:solidFill>
                <a:latin typeface="Arial" panose="020B0604020202020204" pitchFamily="34" charset="0"/>
                <a:cs typeface="Arial" panose="020B0604020202020204" pitchFamily="34" charset="0"/>
              </a:rPr>
              <a:t>Chambers </a:t>
            </a:r>
            <a:r>
              <a:rPr lang="en-GB" sz="1100" dirty="0" smtClean="0">
                <a:solidFill>
                  <a:srgbClr val="7E7E7E"/>
                </a:solidFill>
                <a:latin typeface="Arial" panose="020B0604020202020204" pitchFamily="34" charset="0"/>
                <a:cs typeface="Arial" panose="020B0604020202020204" pitchFamily="34" charset="0"/>
              </a:rPr>
              <a:t>Global </a:t>
            </a:r>
            <a:r>
              <a:rPr lang="en-GB" sz="1100" spc="5" dirty="0" smtClean="0">
                <a:solidFill>
                  <a:srgbClr val="7E7E7E"/>
                </a:solidFill>
                <a:latin typeface="Arial" panose="020B0604020202020204" pitchFamily="34" charset="0"/>
                <a:cs typeface="Arial" panose="020B0604020202020204" pitchFamily="34" charset="0"/>
              </a:rPr>
              <a:t>in </a:t>
            </a:r>
            <a:r>
              <a:rPr lang="en-GB" sz="1100" spc="-5" dirty="0" smtClean="0">
                <a:solidFill>
                  <a:srgbClr val="7E7E7E"/>
                </a:solidFill>
                <a:latin typeface="Arial" panose="020B0604020202020204" pitchFamily="34" charset="0"/>
                <a:cs typeface="Arial" panose="020B0604020202020204" pitchFamily="34" charset="0"/>
              </a:rPr>
              <a:t>each </a:t>
            </a:r>
            <a:r>
              <a:rPr lang="en-GB" sz="1100" dirty="0" smtClean="0">
                <a:solidFill>
                  <a:srgbClr val="7E7E7E"/>
                </a:solidFill>
                <a:latin typeface="Arial" panose="020B0604020202020204" pitchFamily="34" charset="0"/>
                <a:cs typeface="Arial" panose="020B0604020202020204" pitchFamily="34" charset="0"/>
              </a:rPr>
              <a:t>edition </a:t>
            </a:r>
            <a:r>
              <a:rPr lang="en-GB" sz="1100" spc="-5" dirty="0" smtClean="0">
                <a:solidFill>
                  <a:srgbClr val="7E7E7E"/>
                </a:solidFill>
                <a:latin typeface="Arial" panose="020B0604020202020204" pitchFamily="34" charset="0"/>
                <a:cs typeface="Arial" panose="020B0604020202020204" pitchFamily="34" charset="0"/>
              </a:rPr>
              <a:t>published since</a:t>
            </a:r>
            <a:r>
              <a:rPr lang="en-GB" sz="1100" spc="195" dirty="0" smtClean="0">
                <a:solidFill>
                  <a:srgbClr val="7E7E7E"/>
                </a:solidFill>
                <a:latin typeface="Arial" panose="020B0604020202020204" pitchFamily="34" charset="0"/>
                <a:cs typeface="Arial" panose="020B0604020202020204" pitchFamily="34" charset="0"/>
              </a:rPr>
              <a:t> </a:t>
            </a:r>
            <a:r>
              <a:rPr lang="en-GB" sz="1100" spc="-5" dirty="0" smtClean="0">
                <a:solidFill>
                  <a:srgbClr val="7E7E7E"/>
                </a:solidFill>
                <a:latin typeface="Arial" panose="020B0604020202020204" pitchFamily="34" charset="0"/>
                <a:cs typeface="Arial" panose="020B0604020202020204" pitchFamily="34" charset="0"/>
              </a:rPr>
              <a:t>2008.</a:t>
            </a:r>
          </a:p>
          <a:p>
            <a:pPr marL="361950" marR="191770" indent="-276225">
              <a:spcBef>
                <a:spcPts val="1005"/>
              </a:spcBef>
            </a:pPr>
            <a:r>
              <a:rPr lang="en-GB" sz="1100" dirty="0" smtClean="0">
                <a:solidFill>
                  <a:srgbClr val="7E7E7E"/>
                </a:solidFill>
                <a:latin typeface="Arial" panose="020B0604020202020204" pitchFamily="34" charset="0"/>
                <a:cs typeface="Arial" panose="020B0604020202020204" pitchFamily="34" charset="0"/>
              </a:rPr>
              <a:t>Jamie also practises </a:t>
            </a:r>
            <a:r>
              <a:rPr lang="en-GB" sz="1100" spc="-5" dirty="0" smtClean="0">
                <a:solidFill>
                  <a:srgbClr val="7E7E7E"/>
                </a:solidFill>
                <a:latin typeface="Arial" panose="020B0604020202020204" pitchFamily="34" charset="0"/>
                <a:cs typeface="Arial" panose="020B0604020202020204" pitchFamily="34" charset="0"/>
              </a:rPr>
              <a:t>extensively </a:t>
            </a:r>
            <a:r>
              <a:rPr lang="en-GB" sz="1100" spc="5" dirty="0" smtClean="0">
                <a:solidFill>
                  <a:srgbClr val="7E7E7E"/>
                </a:solidFill>
                <a:latin typeface="Arial" panose="020B0604020202020204" pitchFamily="34" charset="0"/>
                <a:cs typeface="Arial" panose="020B0604020202020204" pitchFamily="34" charset="0"/>
              </a:rPr>
              <a:t>in </a:t>
            </a:r>
            <a:r>
              <a:rPr lang="en-GB" sz="1100" spc="-15" dirty="0" smtClean="0">
                <a:solidFill>
                  <a:srgbClr val="7E7E7E"/>
                </a:solidFill>
                <a:latin typeface="Arial" panose="020B0604020202020204" pitchFamily="34" charset="0"/>
                <a:cs typeface="Arial" panose="020B0604020202020204" pitchFamily="34" charset="0"/>
              </a:rPr>
              <a:t>the </a:t>
            </a:r>
            <a:r>
              <a:rPr lang="en-GB" sz="1100" spc="-10" dirty="0" smtClean="0">
                <a:solidFill>
                  <a:srgbClr val="7E7E7E"/>
                </a:solidFill>
                <a:latin typeface="Arial" panose="020B0604020202020204" pitchFamily="34" charset="0"/>
                <a:cs typeface="Arial" panose="020B0604020202020204" pitchFamily="34" charset="0"/>
              </a:rPr>
              <a:t>Internet </a:t>
            </a:r>
            <a:r>
              <a:rPr lang="en-GB" sz="1100" spc="-5" dirty="0" smtClean="0">
                <a:solidFill>
                  <a:srgbClr val="7E7E7E"/>
                </a:solidFill>
                <a:latin typeface="Arial" panose="020B0604020202020204" pitchFamily="34" charset="0"/>
                <a:cs typeface="Arial" panose="020B0604020202020204" pitchFamily="34" charset="0"/>
              </a:rPr>
              <a:t>area </a:t>
            </a:r>
            <a:r>
              <a:rPr lang="en-GB" sz="1100" spc="-15" dirty="0" smtClean="0">
                <a:solidFill>
                  <a:srgbClr val="7E7E7E"/>
                </a:solidFill>
                <a:latin typeface="Arial" panose="020B0604020202020204" pitchFamily="34" charset="0"/>
                <a:cs typeface="Arial" panose="020B0604020202020204" pitchFamily="34" charset="0"/>
              </a:rPr>
              <a:t>and </a:t>
            </a:r>
            <a:r>
              <a:rPr lang="en-GB" sz="1100" dirty="0" smtClean="0">
                <a:solidFill>
                  <a:srgbClr val="7E7E7E"/>
                </a:solidFill>
                <a:latin typeface="Arial" panose="020B0604020202020204" pitchFamily="34" charset="0"/>
                <a:cs typeface="Arial" panose="020B0604020202020204" pitchFamily="34" charset="0"/>
              </a:rPr>
              <a:t>advises </a:t>
            </a:r>
            <a:r>
              <a:rPr lang="en-GB" sz="1100" spc="-5" dirty="0" smtClean="0">
                <a:solidFill>
                  <a:srgbClr val="7E7E7E"/>
                </a:solidFill>
                <a:latin typeface="Arial" panose="020B0604020202020204" pitchFamily="34" charset="0"/>
                <a:cs typeface="Arial" panose="020B0604020202020204" pitchFamily="34" charset="0"/>
              </a:rPr>
              <a:t>on </a:t>
            </a:r>
            <a:r>
              <a:rPr lang="en-GB" sz="1100" spc="5" dirty="0" smtClean="0">
                <a:solidFill>
                  <a:srgbClr val="7E7E7E"/>
                </a:solidFill>
                <a:latin typeface="Arial" panose="020B0604020202020204" pitchFamily="34" charset="0"/>
                <a:cs typeface="Arial" panose="020B0604020202020204" pitchFamily="34" charset="0"/>
              </a:rPr>
              <a:t>all </a:t>
            </a:r>
            <a:r>
              <a:rPr lang="en-GB" sz="1100" dirty="0" smtClean="0">
                <a:solidFill>
                  <a:srgbClr val="7E7E7E"/>
                </a:solidFill>
                <a:latin typeface="Arial" panose="020B0604020202020204" pitchFamily="34" charset="0"/>
                <a:cs typeface="Arial" panose="020B0604020202020204" pitchFamily="34" charset="0"/>
              </a:rPr>
              <a:t>legal </a:t>
            </a:r>
            <a:r>
              <a:rPr lang="en-GB" sz="1100" spc="-5" dirty="0" smtClean="0">
                <a:solidFill>
                  <a:srgbClr val="7E7E7E"/>
                </a:solidFill>
                <a:latin typeface="Arial" panose="020B0604020202020204" pitchFamily="34" charset="0"/>
                <a:cs typeface="Arial" panose="020B0604020202020204" pitchFamily="34" charset="0"/>
              </a:rPr>
              <a:t>issues </a:t>
            </a:r>
            <a:r>
              <a:rPr lang="en-GB" sz="1100" dirty="0" smtClean="0">
                <a:solidFill>
                  <a:srgbClr val="7E7E7E"/>
                </a:solidFill>
                <a:latin typeface="Arial" panose="020B0604020202020204" pitchFamily="34" charset="0"/>
                <a:cs typeface="Arial" panose="020B0604020202020204" pitchFamily="34" charset="0"/>
              </a:rPr>
              <a:t>relating </a:t>
            </a:r>
            <a:r>
              <a:rPr lang="en-GB" sz="1100" spc="-5" dirty="0" smtClean="0">
                <a:solidFill>
                  <a:srgbClr val="7E7E7E"/>
                </a:solidFill>
                <a:latin typeface="Arial" panose="020B0604020202020204" pitchFamily="34" charset="0"/>
                <a:cs typeface="Arial" panose="020B0604020202020204" pitchFamily="34" charset="0"/>
              </a:rPr>
              <a:t>to  </a:t>
            </a:r>
            <a:r>
              <a:rPr lang="en-GB" sz="1100" spc="-15" dirty="0" smtClean="0">
                <a:solidFill>
                  <a:srgbClr val="7E7E7E"/>
                </a:solidFill>
                <a:latin typeface="Arial" panose="020B0604020202020204" pitchFamily="34" charset="0"/>
                <a:cs typeface="Arial" panose="020B0604020202020204" pitchFamily="34" charset="0"/>
              </a:rPr>
              <a:t>the </a:t>
            </a:r>
            <a:r>
              <a:rPr lang="en-GB" sz="1100" spc="-10" dirty="0" smtClean="0">
                <a:solidFill>
                  <a:srgbClr val="7E7E7E"/>
                </a:solidFill>
                <a:latin typeface="Arial" panose="020B0604020202020204" pitchFamily="34" charset="0"/>
                <a:cs typeface="Arial" panose="020B0604020202020204" pitchFamily="34" charset="0"/>
              </a:rPr>
              <a:t>Internet industry </a:t>
            </a:r>
            <a:r>
              <a:rPr lang="en-GB" sz="1100" spc="5" dirty="0" smtClean="0">
                <a:solidFill>
                  <a:srgbClr val="7E7E7E"/>
                </a:solidFill>
                <a:latin typeface="Arial" panose="020B0604020202020204" pitchFamily="34" charset="0"/>
                <a:cs typeface="Arial" panose="020B0604020202020204" pitchFamily="34" charset="0"/>
              </a:rPr>
              <a:t>in</a:t>
            </a:r>
            <a:r>
              <a:rPr lang="en-GB" sz="1100" spc="125" dirty="0" smtClean="0">
                <a:solidFill>
                  <a:srgbClr val="7E7E7E"/>
                </a:solidFill>
                <a:latin typeface="Arial" panose="020B0604020202020204" pitchFamily="34" charset="0"/>
                <a:cs typeface="Arial" panose="020B0604020202020204" pitchFamily="34" charset="0"/>
              </a:rPr>
              <a:t> </a:t>
            </a:r>
            <a:r>
              <a:rPr lang="en-GB" sz="1100" spc="-5" dirty="0" smtClean="0">
                <a:solidFill>
                  <a:srgbClr val="7E7E7E"/>
                </a:solidFill>
                <a:latin typeface="Arial" panose="020B0604020202020204" pitchFamily="34" charset="0"/>
                <a:cs typeface="Arial" panose="020B0604020202020204" pitchFamily="34" charset="0"/>
              </a:rPr>
              <a:t>Australia.</a:t>
            </a:r>
            <a:endParaRPr lang="en-GB" sz="1100" spc="-5" dirty="0">
              <a:solidFill>
                <a:srgbClr val="7E7E7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2883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Image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0537"/>
            <a:ext cx="9144000" cy="3857625"/>
          </a:xfrm>
          <a:prstGeom prst="rect">
            <a:avLst/>
          </a:prstGeom>
        </p:spPr>
      </p:pic>
      <p:pic>
        <p:nvPicPr>
          <p:cNvPr id="3" name="Imagem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5536" y="3528150"/>
            <a:ext cx="7956884" cy="1795490"/>
          </a:xfrm>
          <a:prstGeom prst="rect">
            <a:avLst/>
          </a:prstGeom>
        </p:spPr>
      </p:pic>
    </p:spTree>
    <p:extLst>
      <p:ext uri="{BB962C8B-B14F-4D97-AF65-F5344CB8AC3E}">
        <p14:creationId xmlns:p14="http://schemas.microsoft.com/office/powerpoint/2010/main" val="2010401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p:cNvSpPr txBox="1">
            <a:spLocks/>
          </p:cNvSpPr>
          <p:nvPr/>
        </p:nvSpPr>
        <p:spPr>
          <a:xfrm>
            <a:off x="762000" y="3543300"/>
            <a:ext cx="6858000" cy="111668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pt-BR" sz="1800" dirty="0" smtClean="0">
                <a:latin typeface="Arial" panose="020B0604020202020204" pitchFamily="34" charset="0"/>
                <a:cs typeface="Arial" panose="020B0604020202020204" pitchFamily="34" charset="0"/>
              </a:rPr>
              <a:t>Neil Montgomery</a:t>
            </a:r>
            <a:endParaRPr lang="en-US" sz="1800" dirty="0" smtClean="0">
              <a:latin typeface="Arial" panose="020B0604020202020204" pitchFamily="34" charset="0"/>
              <a:cs typeface="Arial" panose="020B0604020202020204" pitchFamily="34" charset="0"/>
            </a:endParaRPr>
          </a:p>
          <a:p>
            <a:r>
              <a:rPr lang="pt-BR" sz="1800" b="1" dirty="0" smtClean="0">
                <a:latin typeface="Arial" panose="020B0604020202020204" pitchFamily="34" charset="0"/>
                <a:cs typeface="Arial" panose="020B0604020202020204" pitchFamily="34" charset="0"/>
              </a:rPr>
              <a:t>Wiggin Breakfast Seminar </a:t>
            </a:r>
          </a:p>
          <a:p>
            <a:r>
              <a:rPr lang="pt-BR" sz="1800" dirty="0" smtClean="0">
                <a:latin typeface="Arial" panose="020B0604020202020204" pitchFamily="34" charset="0"/>
                <a:cs typeface="Arial" panose="020B0604020202020204" pitchFamily="34" charset="0"/>
              </a:rPr>
              <a:t>London, 7</a:t>
            </a:r>
            <a:r>
              <a:rPr lang="pt-BR" sz="1800" baseline="30000" dirty="0" smtClean="0">
                <a:latin typeface="Arial" panose="020B0604020202020204" pitchFamily="34" charset="0"/>
                <a:cs typeface="Arial" panose="020B0604020202020204" pitchFamily="34" charset="0"/>
              </a:rPr>
              <a:t>th</a:t>
            </a:r>
            <a:r>
              <a:rPr lang="pt-BR" sz="1800" dirty="0" smtClean="0">
                <a:latin typeface="Arial" panose="020B0604020202020204" pitchFamily="34" charset="0"/>
                <a:cs typeface="Arial" panose="020B0604020202020204" pitchFamily="34" charset="0"/>
              </a:rPr>
              <a:t> February 2017</a:t>
            </a:r>
            <a:endParaRPr lang="en-US" sz="1800" dirty="0" smtClean="0">
              <a:latin typeface="Arial" panose="020B0604020202020204" pitchFamily="34" charset="0"/>
              <a:cs typeface="Arial" panose="020B0604020202020204" pitchFamily="34" charset="0"/>
            </a:endParaRPr>
          </a:p>
        </p:txBody>
      </p:sp>
      <p:sp>
        <p:nvSpPr>
          <p:cNvPr id="3" name="Rectangle 2"/>
          <p:cNvSpPr/>
          <p:nvPr/>
        </p:nvSpPr>
        <p:spPr>
          <a:xfrm>
            <a:off x="777240" y="0"/>
            <a:ext cx="7543800" cy="228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77240" y="4629150"/>
            <a:ext cx="7543800" cy="20574"/>
          </a:xfrm>
          <a:prstGeom prst="rect">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ítulo 1"/>
          <p:cNvSpPr txBox="1">
            <a:spLocks/>
          </p:cNvSpPr>
          <p:nvPr/>
        </p:nvSpPr>
        <p:spPr>
          <a:xfrm>
            <a:off x="683568" y="1561357"/>
            <a:ext cx="7772400" cy="1102519"/>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pt-BR" sz="4800" smtClean="0">
                <a:solidFill>
                  <a:schemeClr val="bg1"/>
                </a:solidFill>
                <a:latin typeface="Impact" panose="020B0806030902050204" pitchFamily="34" charset="0"/>
              </a:rPr>
              <a:t>GAMING AND BETTING IN BRAZIL</a:t>
            </a:r>
            <a:endParaRPr lang="en-US" sz="4800" dirty="0">
              <a:solidFill>
                <a:schemeClr val="bg1"/>
              </a:solidFill>
              <a:latin typeface="Impact" panose="020B0806030902050204" pitchFamily="34" charset="0"/>
            </a:endParaRPr>
          </a:p>
        </p:txBody>
      </p:sp>
    </p:spTree>
    <p:extLst>
      <p:ext uri="{BB962C8B-B14F-4D97-AF65-F5344CB8AC3E}">
        <p14:creationId xmlns:p14="http://schemas.microsoft.com/office/powerpoint/2010/main" val="3699498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2120" y="4371950"/>
            <a:ext cx="3635896" cy="951912"/>
          </a:xfrm>
          <a:prstGeom prst="rect">
            <a:avLst/>
          </a:prstGeom>
        </p:spPr>
      </p:pic>
      <p:sp>
        <p:nvSpPr>
          <p:cNvPr id="3" name="Rectangle 2"/>
          <p:cNvSpPr/>
          <p:nvPr/>
        </p:nvSpPr>
        <p:spPr>
          <a:xfrm>
            <a:off x="777240" y="4629150"/>
            <a:ext cx="7543800" cy="20574"/>
          </a:xfrm>
          <a:prstGeom prst="rect">
            <a:avLst/>
          </a:pr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77240" y="-1"/>
            <a:ext cx="7543800" cy="390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1"/>
          <p:cNvSpPr txBox="1">
            <a:spLocks/>
          </p:cNvSpPr>
          <p:nvPr/>
        </p:nvSpPr>
        <p:spPr>
          <a:xfrm>
            <a:off x="683568" y="385986"/>
            <a:ext cx="7488832" cy="785242"/>
          </a:xfrm>
          <a:prstGeom prst="rect">
            <a:avLst/>
          </a:prstGeom>
        </p:spPr>
        <p:txBody>
          <a:bodyPr>
            <a:normAutofit/>
          </a:bodyPr>
          <a:lstStyle>
            <a:defPPr>
              <a:defRPr lang="en-US"/>
            </a:defPPr>
            <a:lvl1pPr>
              <a:spcBef>
                <a:spcPct val="0"/>
              </a:spcBef>
              <a:buNone/>
              <a:defRPr sz="4000">
                <a:latin typeface="Impact" panose="020B0806030902050204" pitchFamily="34" charset="0"/>
                <a:ea typeface="+mj-ea"/>
                <a:cs typeface="+mj-cs"/>
              </a:defRPr>
            </a:lvl1pPr>
          </a:lstStyle>
          <a:p>
            <a:r>
              <a:rPr lang="en-GB" sz="3100" dirty="0"/>
              <a:t>Current Legal Framework</a:t>
            </a:r>
          </a:p>
        </p:txBody>
      </p:sp>
      <p:sp>
        <p:nvSpPr>
          <p:cNvPr id="6" name="Espaço Reservado para Conteúdo 2"/>
          <p:cNvSpPr txBox="1">
            <a:spLocks/>
          </p:cNvSpPr>
          <p:nvPr/>
        </p:nvSpPr>
        <p:spPr>
          <a:xfrm>
            <a:off x="827584" y="915566"/>
            <a:ext cx="7543800" cy="2914650"/>
          </a:xfrm>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Symbol" panose="05050102010706020507" pitchFamily="18" charset="2"/>
              <a:buChar char="§"/>
            </a:pPr>
            <a:endParaRPr lang="en-GB" sz="2600" dirty="0" smtClean="0">
              <a:latin typeface="Arial" panose="020B0604020202020204" pitchFamily="34" charset="0"/>
              <a:cs typeface="Arial" panose="020B0604020202020204" pitchFamily="34" charset="0"/>
            </a:endParaRPr>
          </a:p>
          <a:p>
            <a:pPr>
              <a:buClr>
                <a:srgbClr val="C00000"/>
              </a:buClr>
              <a:buFont typeface="Symbol" panose="05050102010706020507" pitchFamily="18" charset="2"/>
              <a:buChar char="§"/>
            </a:pPr>
            <a:r>
              <a:rPr lang="en-GB" sz="2600" dirty="0" smtClean="0">
                <a:latin typeface="Arial" panose="020B0604020202020204" pitchFamily="34" charset="0"/>
                <a:cs typeface="Arial" panose="020B0604020202020204" pitchFamily="34" charset="0"/>
              </a:rPr>
              <a:t>Criminal Contraventions Law (Decree-Law No. 3,688/1941, as subsequently amended)</a:t>
            </a:r>
          </a:p>
          <a:p>
            <a:pPr>
              <a:buClr>
                <a:srgbClr val="C00000"/>
              </a:buClr>
              <a:buFont typeface="Symbol" panose="05050102010706020507" pitchFamily="18" charset="2"/>
              <a:buChar char="§"/>
            </a:pPr>
            <a:r>
              <a:rPr lang="en-GB" sz="2600" dirty="0">
                <a:latin typeface="Arial" panose="020B0604020202020204" pitchFamily="34" charset="0"/>
                <a:cs typeface="Arial" panose="020B0604020202020204" pitchFamily="34" charset="0"/>
              </a:rPr>
              <a:t>Governmental Lottery Law (Decree-Law No. 204/1967, as subsequently amended)</a:t>
            </a:r>
          </a:p>
          <a:p>
            <a:pPr>
              <a:buClr>
                <a:srgbClr val="C00000"/>
              </a:buClr>
              <a:buFont typeface="Symbol" panose="05050102010706020507" pitchFamily="18" charset="2"/>
              <a:buChar char="§"/>
            </a:pPr>
            <a:r>
              <a:rPr lang="en-GB" sz="2600" dirty="0">
                <a:latin typeface="Arial" panose="020B0604020202020204" pitchFamily="34" charset="0"/>
                <a:cs typeface="Arial" panose="020B0604020202020204" pitchFamily="34" charset="0"/>
              </a:rPr>
              <a:t>Horse Racing Law (Law No. 7,291/1984, as subsequently amended)</a:t>
            </a:r>
          </a:p>
          <a:p>
            <a:pPr>
              <a:buClr>
                <a:srgbClr val="C00000"/>
              </a:buClr>
              <a:buFont typeface="Symbol" panose="05050102010706020507" pitchFamily="18" charset="2"/>
              <a:buChar char="§"/>
            </a:pPr>
            <a:r>
              <a:rPr lang="en-GB" sz="2600" dirty="0">
                <a:latin typeface="Arial" panose="020B0604020202020204" pitchFamily="34" charset="0"/>
                <a:cs typeface="Arial" panose="020B0604020202020204" pitchFamily="34" charset="0"/>
              </a:rPr>
              <a:t>Federal Constitution of 1988, as subsequently amended</a:t>
            </a:r>
          </a:p>
          <a:p>
            <a:pPr>
              <a:buClr>
                <a:srgbClr val="C00000"/>
              </a:buClr>
              <a:buFont typeface="Symbol" panose="05050102010706020507" pitchFamily="18" charset="2"/>
              <a:buChar char="§"/>
            </a:pPr>
            <a:r>
              <a:rPr lang="en-GB" sz="2600" dirty="0">
                <a:latin typeface="Arial" panose="020B0604020202020204" pitchFamily="34" charset="0"/>
                <a:cs typeface="Arial" panose="020B0604020202020204" pitchFamily="34" charset="0"/>
              </a:rPr>
              <a:t>Brazilian Civil Code (Law No. 10,406/2002, as subsequently amended)</a:t>
            </a:r>
          </a:p>
          <a:p>
            <a:pPr>
              <a:buClr>
                <a:srgbClr val="C00000"/>
              </a:buClr>
              <a:buFont typeface="Symbol" panose="05050102010706020507" pitchFamily="18" charset="2"/>
              <a:buChar char="§"/>
            </a:pPr>
            <a:r>
              <a:rPr lang="en-GB" sz="2600" dirty="0">
                <a:latin typeface="Arial" panose="020B0604020202020204" pitchFamily="34" charset="0"/>
                <a:cs typeface="Arial" panose="020B0604020202020204" pitchFamily="34" charset="0"/>
              </a:rPr>
              <a:t>Sporting Lottery Law (Law No. 11,345/2006, as subsequently amended)</a:t>
            </a:r>
          </a:p>
          <a:p>
            <a:pPr>
              <a:buClr>
                <a:srgbClr val="C00000"/>
              </a:buClr>
              <a:buFont typeface="Symbol" panose="05050102010706020507" pitchFamily="18" charset="2"/>
              <a:buChar char="§"/>
            </a:pPr>
            <a:r>
              <a:rPr lang="en-GB" sz="2600" dirty="0">
                <a:latin typeface="Arial" panose="020B0604020202020204" pitchFamily="34" charset="0"/>
                <a:cs typeface="Arial" panose="020B0604020202020204" pitchFamily="34" charset="0"/>
              </a:rPr>
              <a:t>Supreme Court binding precedent No. 2/2007</a:t>
            </a:r>
          </a:p>
          <a:p>
            <a:pPr>
              <a:buClr>
                <a:srgbClr val="C00000"/>
              </a:buClr>
              <a:buFont typeface="Symbol" panose="05050102010706020507" pitchFamily="18" charset="2"/>
              <a:buChar char="§"/>
            </a:pPr>
            <a:r>
              <a:rPr lang="en-GB" sz="2600" dirty="0">
                <a:latin typeface="Arial" panose="020B0604020202020204" pitchFamily="34" charset="0"/>
                <a:cs typeface="Arial" panose="020B0604020202020204" pitchFamily="34" charset="0"/>
              </a:rPr>
              <a:t>Anti-Money Laundering Law (Law No. 12,682/2012, as subsequently amended)</a:t>
            </a:r>
          </a:p>
          <a:p>
            <a:pPr marL="457200" lvl="1" indent="0">
              <a:buFont typeface="Arial"/>
              <a:buNone/>
            </a:pPr>
            <a:endParaRPr lang="pt-BR" dirty="0" smtClean="0"/>
          </a:p>
        </p:txBody>
      </p:sp>
    </p:spTree>
    <p:extLst>
      <p:ext uri="{BB962C8B-B14F-4D97-AF65-F5344CB8AC3E}">
        <p14:creationId xmlns:p14="http://schemas.microsoft.com/office/powerpoint/2010/main" val="37094134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2120" y="4371950"/>
            <a:ext cx="3635896" cy="951912"/>
          </a:xfrm>
          <a:prstGeom prst="rect">
            <a:avLst/>
          </a:prstGeom>
        </p:spPr>
      </p:pic>
      <p:sp>
        <p:nvSpPr>
          <p:cNvPr id="3" name="Rectangle 2"/>
          <p:cNvSpPr/>
          <p:nvPr/>
        </p:nvSpPr>
        <p:spPr>
          <a:xfrm>
            <a:off x="777240" y="4629150"/>
            <a:ext cx="7543800" cy="20574"/>
          </a:xfrm>
          <a:prstGeom prst="rect">
            <a:avLst/>
          </a:pr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77240" y="-1"/>
            <a:ext cx="7543800" cy="390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1"/>
          <p:cNvSpPr txBox="1">
            <a:spLocks/>
          </p:cNvSpPr>
          <p:nvPr/>
        </p:nvSpPr>
        <p:spPr>
          <a:xfrm>
            <a:off x="683568" y="385986"/>
            <a:ext cx="7488832" cy="78524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100" dirty="0">
                <a:latin typeface="Impact" panose="020B0806030902050204" pitchFamily="34" charset="0"/>
              </a:rPr>
              <a:t>Current Legal Framework</a:t>
            </a:r>
          </a:p>
        </p:txBody>
      </p:sp>
      <p:sp>
        <p:nvSpPr>
          <p:cNvPr id="7" name="Espaço Reservado para Conteúdo 2"/>
          <p:cNvSpPr txBox="1">
            <a:spLocks/>
          </p:cNvSpPr>
          <p:nvPr/>
        </p:nvSpPr>
        <p:spPr>
          <a:xfrm>
            <a:off x="755576" y="1635646"/>
            <a:ext cx="7543800" cy="241744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C00000"/>
              </a:buClr>
              <a:buFont typeface="Symbol" panose="05050102010706020507" pitchFamily="18" charset="2"/>
              <a:buChar char="§"/>
            </a:pPr>
            <a:r>
              <a:rPr lang="en-GB" sz="1800" dirty="0">
                <a:latin typeface="Arial" panose="020B0604020202020204" pitchFamily="34" charset="0"/>
                <a:cs typeface="Arial" panose="020B0604020202020204" pitchFamily="34" charset="0"/>
              </a:rPr>
              <a:t>Only legal forms of gambling:</a:t>
            </a:r>
          </a:p>
          <a:p>
            <a:pPr lvl="1">
              <a:buClr>
                <a:srgbClr val="C00000"/>
              </a:buClr>
              <a:buFont typeface="Arial" panose="020B0604020202020204" pitchFamily="34" charset="0"/>
              <a:buChar char="•"/>
            </a:pPr>
            <a:r>
              <a:rPr lang="en-GB" sz="1800" dirty="0">
                <a:latin typeface="Arial" panose="020B0604020202020204" pitchFamily="34" charset="0"/>
                <a:cs typeface="Arial" panose="020B0604020202020204" pitchFamily="34" charset="0"/>
              </a:rPr>
              <a:t>State-run lottery and scratch cards</a:t>
            </a:r>
          </a:p>
          <a:p>
            <a:pPr lvl="1">
              <a:buClr>
                <a:srgbClr val="C00000"/>
              </a:buClr>
              <a:buFont typeface="Arial" panose="020B0604020202020204" pitchFamily="34" charset="0"/>
              <a:buChar char="•"/>
            </a:pPr>
            <a:r>
              <a:rPr lang="en-GB" sz="1800" dirty="0" smtClean="0">
                <a:latin typeface="Arial" panose="020B0604020202020204" pitchFamily="34" charset="0"/>
                <a:cs typeface="Arial" panose="020B0604020202020204" pitchFamily="34" charset="0"/>
              </a:rPr>
              <a:t>Horse Race betting at authorized racetracks</a:t>
            </a:r>
          </a:p>
          <a:p>
            <a:pPr marL="342900" lvl="1" indent="-342900">
              <a:buClr>
                <a:srgbClr val="C00000"/>
              </a:buClr>
              <a:buFont typeface="Symbol" panose="05050102010706020507" pitchFamily="18" charset="2"/>
              <a:buChar char="§"/>
            </a:pPr>
            <a:r>
              <a:rPr lang="en-GB" sz="1800" dirty="0">
                <a:latin typeface="Arial" panose="020B0604020202020204" pitchFamily="34" charset="0"/>
                <a:cs typeface="Arial" panose="020B0604020202020204" pitchFamily="34" charset="0"/>
              </a:rPr>
              <a:t>All other games of chance (games where winning or losing depends exclusively or mainly on luck) are prohibited, including sports betting</a:t>
            </a:r>
          </a:p>
          <a:p>
            <a:pPr marL="342900" lvl="1" indent="-342900">
              <a:buClr>
                <a:srgbClr val="C00000"/>
              </a:buClr>
              <a:buFont typeface="Symbol" panose="05050102010706020507" pitchFamily="18" charset="2"/>
              <a:buChar char="§"/>
            </a:pPr>
            <a:endParaRPr lang="pt-B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80404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2120" y="4371950"/>
            <a:ext cx="3635896" cy="951912"/>
          </a:xfrm>
          <a:prstGeom prst="rect">
            <a:avLst/>
          </a:prstGeom>
        </p:spPr>
      </p:pic>
      <p:sp>
        <p:nvSpPr>
          <p:cNvPr id="3" name="Rectangle 2"/>
          <p:cNvSpPr/>
          <p:nvPr/>
        </p:nvSpPr>
        <p:spPr>
          <a:xfrm>
            <a:off x="777240" y="4629150"/>
            <a:ext cx="7543800" cy="20574"/>
          </a:xfrm>
          <a:prstGeom prst="rect">
            <a:avLst/>
          </a:pr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77240" y="-1"/>
            <a:ext cx="7543800" cy="390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8528" y="313048"/>
            <a:ext cx="2175596" cy="707886"/>
          </a:xfrm>
          <a:prstGeom prst="rect">
            <a:avLst/>
          </a:prstGeom>
        </p:spPr>
        <p:txBody>
          <a:bodyPr>
            <a:noAutofit/>
          </a:bodyPr>
          <a:lstStyle/>
          <a:p>
            <a:pPr>
              <a:spcBef>
                <a:spcPct val="0"/>
              </a:spcBef>
            </a:pPr>
            <a:r>
              <a:rPr lang="pt-BR" sz="3100" dirty="0">
                <a:latin typeface="Impact" panose="020B0806030902050204" pitchFamily="34" charset="0"/>
                <a:ea typeface="+mj-ea"/>
                <a:cs typeface="+mj-cs"/>
              </a:rPr>
              <a:t>Penalties</a:t>
            </a:r>
            <a:endParaRPr lang="en-GB" sz="3100" dirty="0">
              <a:latin typeface="Impact" panose="020B0806030902050204" pitchFamily="34" charset="0"/>
              <a:ea typeface="+mj-ea"/>
              <a:cs typeface="+mj-cs"/>
            </a:endParaRPr>
          </a:p>
        </p:txBody>
      </p:sp>
      <p:sp>
        <p:nvSpPr>
          <p:cNvPr id="7" name="Espaço Reservado para Conteúdo 2"/>
          <p:cNvSpPr txBox="1">
            <a:spLocks/>
          </p:cNvSpPr>
          <p:nvPr/>
        </p:nvSpPr>
        <p:spPr>
          <a:xfrm>
            <a:off x="827584" y="977478"/>
            <a:ext cx="8147248" cy="339447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300" b="1" dirty="0" smtClean="0">
                <a:latin typeface="Arial" panose="020B0604020202020204" pitchFamily="34" charset="0"/>
                <a:cs typeface="Arial" panose="020B0604020202020204" pitchFamily="34" charset="0"/>
              </a:rPr>
              <a:t>PROVIDER</a:t>
            </a:r>
          </a:p>
          <a:p>
            <a:pPr>
              <a:buClr>
                <a:srgbClr val="C00000"/>
              </a:buClr>
              <a:buSzPct val="80000"/>
              <a:buFont typeface="Arial" panose="020B0604020202020204" pitchFamily="34" charset="0"/>
              <a:buChar char="♣"/>
            </a:pPr>
            <a:r>
              <a:rPr lang="en-GB" sz="1300" dirty="0">
                <a:latin typeface="Arial" panose="020B0604020202020204" pitchFamily="34" charset="0"/>
                <a:cs typeface="Arial" panose="020B0604020202020204" pitchFamily="34" charset="0"/>
              </a:rPr>
              <a:t>imprisonment of 3 months to one year; and</a:t>
            </a:r>
          </a:p>
          <a:p>
            <a:pPr>
              <a:buClr>
                <a:srgbClr val="C00000"/>
              </a:buClr>
              <a:buSzPct val="80000"/>
              <a:buFont typeface="Arial" panose="020B0604020202020204" pitchFamily="34" charset="0"/>
              <a:buChar char="♣"/>
            </a:pPr>
            <a:r>
              <a:rPr lang="en-GB" sz="1300" dirty="0">
                <a:latin typeface="Arial" panose="020B0604020202020204" pitchFamily="34" charset="0"/>
                <a:cs typeface="Arial" panose="020B0604020202020204" pitchFamily="34" charset="0"/>
              </a:rPr>
              <a:t>fine; and</a:t>
            </a:r>
          </a:p>
          <a:p>
            <a:pPr>
              <a:buClr>
                <a:srgbClr val="C00000"/>
              </a:buClr>
              <a:buSzPct val="80000"/>
              <a:buFont typeface="Arial" panose="020B0604020202020204" pitchFamily="34" charset="0"/>
              <a:buChar char="♣"/>
            </a:pPr>
            <a:r>
              <a:rPr lang="en-GB" sz="1300" dirty="0">
                <a:latin typeface="Arial" panose="020B0604020202020204" pitchFamily="34" charset="0"/>
                <a:cs typeface="Arial" panose="020B0604020202020204" pitchFamily="34" charset="0"/>
              </a:rPr>
              <a:t>confiscation of the establishment's furnishings.</a:t>
            </a:r>
          </a:p>
          <a:p>
            <a:pPr marL="0" indent="0">
              <a:buFont typeface="Arial"/>
              <a:buNone/>
            </a:pPr>
            <a:r>
              <a:rPr lang="en-GB" sz="1300" dirty="0" smtClean="0">
                <a:latin typeface="Arial" panose="020B0604020202020204" pitchFamily="34" charset="0"/>
                <a:cs typeface="Arial" panose="020B0604020202020204" pitchFamily="34" charset="0"/>
              </a:rPr>
              <a:t>The penalty will be increased by 1/3 if anyone underage participates in the games or works at the establishment.</a:t>
            </a:r>
          </a:p>
          <a:p>
            <a:endParaRPr lang="en-GB" sz="1300" dirty="0" smtClean="0">
              <a:latin typeface="Arial" panose="020B0604020202020204" pitchFamily="34" charset="0"/>
              <a:cs typeface="Arial" panose="020B0604020202020204" pitchFamily="34" charset="0"/>
            </a:endParaRPr>
          </a:p>
          <a:p>
            <a:pPr marL="0" indent="0">
              <a:buFont typeface="Arial"/>
              <a:buNone/>
            </a:pPr>
            <a:r>
              <a:rPr lang="en-GB" sz="1300" b="1" dirty="0" smtClean="0">
                <a:latin typeface="Arial" panose="020B0604020202020204" pitchFamily="34" charset="0"/>
                <a:cs typeface="Arial" panose="020B0604020202020204" pitchFamily="34" charset="0"/>
              </a:rPr>
              <a:t>PLAYER</a:t>
            </a:r>
          </a:p>
          <a:p>
            <a:pPr marL="0" indent="0">
              <a:buFont typeface="Arial"/>
              <a:buNone/>
            </a:pPr>
            <a:r>
              <a:rPr lang="en-GB" sz="1300" dirty="0" smtClean="0">
                <a:latin typeface="Arial" panose="020B0604020202020204" pitchFamily="34" charset="0"/>
                <a:cs typeface="Arial" panose="020B0604020202020204" pitchFamily="34" charset="0"/>
              </a:rPr>
              <a:t>Fine between BRL2,000 and BRL 200,000 (approx. GBP500 to GBP50,000)</a:t>
            </a:r>
          </a:p>
          <a:p>
            <a:pPr marL="0" indent="0">
              <a:buFont typeface="Arial"/>
              <a:buNone/>
            </a:pPr>
            <a:endParaRPr lang="en-GB" sz="1300" dirty="0" smtClean="0">
              <a:latin typeface="Arial" panose="020B0604020202020204" pitchFamily="34" charset="0"/>
              <a:cs typeface="Arial" panose="020B0604020202020204" pitchFamily="34" charset="0"/>
            </a:endParaRPr>
          </a:p>
          <a:p>
            <a:pPr marL="0" indent="0">
              <a:buFont typeface="Arial"/>
              <a:buNone/>
            </a:pPr>
            <a:r>
              <a:rPr lang="en-GB" sz="1300" b="1" dirty="0" smtClean="0">
                <a:latin typeface="Arial" panose="020B0604020202020204" pitchFamily="34" charset="0"/>
                <a:cs typeface="Arial" panose="020B0604020202020204" pitchFamily="34" charset="0"/>
              </a:rPr>
              <a:t>PAYMENT PROCESSORS</a:t>
            </a:r>
          </a:p>
          <a:p>
            <a:pPr marL="0" indent="0">
              <a:buNone/>
            </a:pPr>
            <a:r>
              <a:rPr lang="en-GB" sz="1300" dirty="0">
                <a:latin typeface="Arial" panose="020B0604020202020204" pitchFamily="34" charset="0"/>
                <a:cs typeface="Arial" panose="020B0604020202020204" pitchFamily="34" charset="0"/>
              </a:rPr>
              <a:t>The transfer of funds originating from illegal gaming is considered money laundering.  There is a bill of law seeking to prohibit credit and debit card operators from authorizing payments arising from illegal online gaming.</a:t>
            </a:r>
            <a:r>
              <a:rPr lang="pt-BR" sz="1300" dirty="0">
                <a:latin typeface="Arial" panose="020B0604020202020204" pitchFamily="34" charset="0"/>
                <a:cs typeface="Arial" panose="020B0604020202020204" pitchFamily="34" charset="0"/>
              </a:rPr>
              <a:t> </a:t>
            </a:r>
            <a:r>
              <a:rPr lang="en-GB" sz="1300" dirty="0">
                <a:latin typeface="Arial" panose="020B0604020202020204" pitchFamily="34" charset="0"/>
                <a:cs typeface="Arial" panose="020B0604020202020204" pitchFamily="34" charset="0"/>
              </a:rPr>
              <a:t>It is awaiting the review  of the Senate’s Commission on Economic Matters, and if approved by such commission, must still be approved by the Senate’s plenary and then be sent to the House of Representatives.</a:t>
            </a:r>
          </a:p>
        </p:txBody>
      </p:sp>
    </p:spTree>
    <p:extLst>
      <p:ext uri="{BB962C8B-B14F-4D97-AF65-F5344CB8AC3E}">
        <p14:creationId xmlns:p14="http://schemas.microsoft.com/office/powerpoint/2010/main" val="3972079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2120" y="4371950"/>
            <a:ext cx="3635896" cy="951912"/>
          </a:xfrm>
          <a:prstGeom prst="rect">
            <a:avLst/>
          </a:prstGeom>
        </p:spPr>
      </p:pic>
      <p:sp>
        <p:nvSpPr>
          <p:cNvPr id="3" name="Rectangle 2"/>
          <p:cNvSpPr/>
          <p:nvPr/>
        </p:nvSpPr>
        <p:spPr>
          <a:xfrm>
            <a:off x="777240" y="4629150"/>
            <a:ext cx="7543800" cy="20574"/>
          </a:xfrm>
          <a:prstGeom prst="rect">
            <a:avLst/>
          </a:pr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77240" y="-1"/>
            <a:ext cx="7543800" cy="390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1"/>
          <p:cNvSpPr txBox="1">
            <a:spLocks/>
          </p:cNvSpPr>
          <p:nvPr/>
        </p:nvSpPr>
        <p:spPr>
          <a:xfrm>
            <a:off x="688268" y="323849"/>
            <a:ext cx="6781800" cy="768102"/>
          </a:xfrm>
          <a:prstGeom prst="rect">
            <a:avLst/>
          </a:prstGeom>
        </p:spPr>
        <p:txBody>
          <a:bodyPr>
            <a:noAutofit/>
          </a:bodyPr>
          <a:lstStyle>
            <a:defPPr>
              <a:defRPr lang="en-US"/>
            </a:defPPr>
            <a:lvl1pPr>
              <a:spcBef>
                <a:spcPct val="0"/>
              </a:spcBef>
              <a:buNone/>
              <a:defRPr sz="4000">
                <a:latin typeface="Impact" panose="020B0806030902050204" pitchFamily="34" charset="0"/>
                <a:ea typeface="+mj-ea"/>
                <a:cs typeface="+mj-cs"/>
              </a:defRPr>
            </a:lvl1pPr>
          </a:lstStyle>
          <a:p>
            <a:r>
              <a:rPr lang="en-GB" sz="3100" dirty="0"/>
              <a:t>Proposed Legalization</a:t>
            </a:r>
          </a:p>
        </p:txBody>
      </p:sp>
      <p:sp>
        <p:nvSpPr>
          <p:cNvPr id="6" name="Espaço Reservado para Conteúdo 2"/>
          <p:cNvSpPr txBox="1">
            <a:spLocks/>
          </p:cNvSpPr>
          <p:nvPr/>
        </p:nvSpPr>
        <p:spPr>
          <a:xfrm>
            <a:off x="813244" y="1201972"/>
            <a:ext cx="7471792" cy="19785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GB" dirty="0" smtClean="0"/>
          </a:p>
          <a:p>
            <a:pPr>
              <a:buClr>
                <a:srgbClr val="C00000"/>
              </a:buClr>
              <a:buSzPct val="80000"/>
              <a:buFont typeface="Arial" panose="020B0604020202020204" pitchFamily="34" charset="0"/>
              <a:buChar char="♣"/>
            </a:pPr>
            <a:r>
              <a:rPr lang="en-GB" sz="1800" dirty="0">
                <a:latin typeface="Arial" panose="020B0604020202020204" pitchFamily="34" charset="0"/>
                <a:cs typeface="Arial" panose="020B0604020202020204" pitchFamily="34" charset="0"/>
              </a:rPr>
              <a:t>Senate Bill of Law 186/2014</a:t>
            </a:r>
          </a:p>
          <a:p>
            <a:pPr>
              <a:buClr>
                <a:srgbClr val="C00000"/>
              </a:buClr>
              <a:buSzPct val="80000"/>
              <a:buFont typeface="Arial" panose="020B0604020202020204" pitchFamily="34" charset="0"/>
              <a:buChar char="♣"/>
            </a:pPr>
            <a:r>
              <a:rPr lang="en-GB" sz="1800" dirty="0">
                <a:latin typeface="Arial" panose="020B0604020202020204" pitchFamily="34" charset="0"/>
                <a:cs typeface="Arial" panose="020B0604020202020204" pitchFamily="34" charset="0"/>
              </a:rPr>
              <a:t>House of Representatives Bill of Law 442/1991</a:t>
            </a:r>
          </a:p>
          <a:p>
            <a:pPr>
              <a:buClr>
                <a:srgbClr val="C00000"/>
              </a:buClr>
              <a:buSzPct val="8000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58356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2120" y="4371950"/>
            <a:ext cx="3635896" cy="951912"/>
          </a:xfrm>
          <a:prstGeom prst="rect">
            <a:avLst/>
          </a:prstGeom>
        </p:spPr>
      </p:pic>
      <p:sp>
        <p:nvSpPr>
          <p:cNvPr id="3" name="Rectangle 2"/>
          <p:cNvSpPr/>
          <p:nvPr/>
        </p:nvSpPr>
        <p:spPr>
          <a:xfrm>
            <a:off x="777240" y="4629150"/>
            <a:ext cx="7543800" cy="20574"/>
          </a:xfrm>
          <a:prstGeom prst="rect">
            <a:avLst/>
          </a:pr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77240" y="-1"/>
            <a:ext cx="7543800" cy="390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ela 3"/>
          <p:cNvGraphicFramePr>
            <a:graphicFrameLocks noGrp="1"/>
          </p:cNvGraphicFramePr>
          <p:nvPr>
            <p:extLst>
              <p:ext uri="{D42A27DB-BD31-4B8C-83A1-F6EECF244321}">
                <p14:modId xmlns:p14="http://schemas.microsoft.com/office/powerpoint/2010/main" val="2472774068"/>
              </p:ext>
            </p:extLst>
          </p:nvPr>
        </p:nvGraphicFramePr>
        <p:xfrm>
          <a:off x="232913" y="958825"/>
          <a:ext cx="8652295" cy="3459921"/>
        </p:xfrm>
        <a:graphic>
          <a:graphicData uri="http://schemas.openxmlformats.org/drawingml/2006/table">
            <a:tbl>
              <a:tblPr firstRow="1" bandRow="1">
                <a:tableStyleId>{5202B0CA-FC54-4496-8BCA-5EF66A818D29}</a:tableStyleId>
              </a:tblPr>
              <a:tblGrid>
                <a:gridCol w="4351144"/>
                <a:gridCol w="4301151"/>
              </a:tblGrid>
              <a:tr h="250204">
                <a:tc>
                  <a:txBody>
                    <a:bodyPr/>
                    <a:lstStyle/>
                    <a:p>
                      <a:pPr algn="ctr"/>
                      <a:r>
                        <a:rPr lang="en-GB" sz="1200" b="1" kern="1200" noProof="0" dirty="0" smtClean="0">
                          <a:solidFill>
                            <a:schemeClr val="lt1"/>
                          </a:solidFill>
                          <a:latin typeface="Arial" panose="020B0604020202020204" pitchFamily="34" charset="0"/>
                          <a:ea typeface="+mn-ea"/>
                          <a:cs typeface="Arial" panose="020B0604020202020204" pitchFamily="34" charset="0"/>
                        </a:rPr>
                        <a:t>House of Representatives Bill of Law 442/1991</a:t>
                      </a:r>
                      <a:endParaRPr lang="en-GB" sz="1200" b="1" kern="1200" noProof="0" dirty="0">
                        <a:solidFill>
                          <a:schemeClr val="lt1"/>
                        </a:solidFill>
                        <a:latin typeface="Arial" panose="020B0604020202020204" pitchFamily="34" charset="0"/>
                        <a:ea typeface="+mn-ea"/>
                        <a:cs typeface="Arial" panose="020B0604020202020204" pitchFamily="34" charset="0"/>
                      </a:endParaRPr>
                    </a:p>
                  </a:txBody>
                  <a:tcPr marT="34290" marB="34290"/>
                </a:tc>
                <a:tc>
                  <a:txBody>
                    <a:bodyPr/>
                    <a:lstStyle/>
                    <a:p>
                      <a:pPr algn="ctr"/>
                      <a:r>
                        <a:rPr lang="en-GB" sz="1200" b="1" kern="1200" noProof="0" dirty="0" smtClean="0">
                          <a:solidFill>
                            <a:schemeClr val="lt1"/>
                          </a:solidFill>
                          <a:latin typeface="Arial" panose="020B0604020202020204" pitchFamily="34" charset="0"/>
                          <a:ea typeface="+mn-ea"/>
                          <a:cs typeface="Arial" panose="020B0604020202020204" pitchFamily="34" charset="0"/>
                        </a:rPr>
                        <a:t>Senate Bill of Law 186/2014</a:t>
                      </a:r>
                      <a:endParaRPr lang="en-GB" sz="1200" b="1" kern="1200" noProof="0" dirty="0">
                        <a:solidFill>
                          <a:schemeClr val="lt1"/>
                        </a:solidFill>
                        <a:latin typeface="Arial" panose="020B0604020202020204" pitchFamily="34" charset="0"/>
                        <a:ea typeface="+mn-ea"/>
                        <a:cs typeface="Arial" panose="020B0604020202020204" pitchFamily="34" charset="0"/>
                      </a:endParaRPr>
                    </a:p>
                  </a:txBody>
                  <a:tcPr marT="34290" marB="34290"/>
                </a:tc>
              </a:tr>
              <a:tr h="284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smtClean="0">
                          <a:latin typeface="Arial" panose="020B0604020202020204" pitchFamily="34" charset="0"/>
                          <a:cs typeface="Arial" panose="020B0604020202020204" pitchFamily="34" charset="0"/>
                        </a:rPr>
                        <a:t>Lotteries</a:t>
                      </a:r>
                      <a:endParaRPr lang="en-GB" sz="1200" noProof="0" dirty="0">
                        <a:latin typeface="Arial" panose="020B0604020202020204" pitchFamily="34" charset="0"/>
                        <a:cs typeface="Arial" panose="020B0604020202020204" pitchFamily="34" charset="0"/>
                      </a:endParaRPr>
                    </a:p>
                  </a:txBody>
                  <a:tcPr marT="34290" marB="34290"/>
                </a:tc>
                <a:tc>
                  <a:txBody>
                    <a:bodyPr/>
                    <a:lstStyle/>
                    <a:p>
                      <a:r>
                        <a:rPr lang="en-GB" sz="1200" noProof="0" dirty="0" smtClean="0">
                          <a:latin typeface="Arial" panose="020B0604020202020204" pitchFamily="34" charset="0"/>
                          <a:cs typeface="Arial" panose="020B0604020202020204" pitchFamily="34" charset="0"/>
                        </a:rPr>
                        <a:t>Government run lotteries</a:t>
                      </a:r>
                      <a:r>
                        <a:rPr lang="en-GB" sz="1200" baseline="0" noProof="0" dirty="0" smtClean="0">
                          <a:latin typeface="Arial" panose="020B0604020202020204" pitchFamily="34" charset="0"/>
                          <a:cs typeface="Arial" panose="020B0604020202020204" pitchFamily="34" charset="0"/>
                        </a:rPr>
                        <a:t> (Federal and State)</a:t>
                      </a:r>
                      <a:endParaRPr lang="en-GB" sz="1200" noProof="0" dirty="0">
                        <a:latin typeface="Arial" panose="020B0604020202020204" pitchFamily="34" charset="0"/>
                        <a:cs typeface="Arial" panose="020B0604020202020204" pitchFamily="34" charset="0"/>
                      </a:endParaRPr>
                    </a:p>
                  </a:txBody>
                  <a:tcPr marT="34290" marB="34290"/>
                </a:tc>
              </a:tr>
              <a:tr h="284932">
                <a:tc>
                  <a:txBody>
                    <a:bodyPr/>
                    <a:lstStyle/>
                    <a:p>
                      <a:endParaRPr lang="en-GB" sz="1200" noProof="0" dirty="0">
                        <a:latin typeface="Arial" panose="020B0604020202020204" pitchFamily="34" charset="0"/>
                        <a:cs typeface="Arial" panose="020B0604020202020204" pitchFamily="34" charset="0"/>
                      </a:endParaRPr>
                    </a:p>
                  </a:txBody>
                  <a:tcPr marT="34290" marB="34290"/>
                </a:tc>
                <a:tc>
                  <a:txBody>
                    <a:bodyPr/>
                    <a:lstStyle/>
                    <a:p>
                      <a:r>
                        <a:rPr lang="en-GB" sz="1200" noProof="0" dirty="0" smtClean="0">
                          <a:latin typeface="Arial" panose="020B0604020202020204" pitchFamily="34" charset="0"/>
                          <a:cs typeface="Arial" panose="020B0604020202020204" pitchFamily="34" charset="0"/>
                        </a:rPr>
                        <a:t>Sweepstakes</a:t>
                      </a:r>
                      <a:r>
                        <a:rPr lang="en-GB" sz="1200" baseline="0" noProof="0" dirty="0" smtClean="0">
                          <a:latin typeface="Arial" panose="020B0604020202020204" pitchFamily="34" charset="0"/>
                          <a:cs typeface="Arial" panose="020B0604020202020204" pitchFamily="34" charset="0"/>
                        </a:rPr>
                        <a:t> and other lotteries</a:t>
                      </a:r>
                      <a:endParaRPr lang="en-GB" sz="1200" noProof="0" dirty="0">
                        <a:latin typeface="Arial" panose="020B0604020202020204" pitchFamily="34" charset="0"/>
                        <a:cs typeface="Arial" panose="020B0604020202020204" pitchFamily="34" charset="0"/>
                      </a:endParaRPr>
                    </a:p>
                  </a:txBody>
                  <a:tcPr marT="34290" marB="34290"/>
                </a:tc>
              </a:tr>
              <a:tr h="614136">
                <a:tc>
                  <a:txBody>
                    <a:bodyPr/>
                    <a:lstStyle/>
                    <a:p>
                      <a:r>
                        <a:rPr lang="en-GB" sz="1200" noProof="0" dirty="0" smtClean="0">
                          <a:latin typeface="Arial" panose="020B0604020202020204" pitchFamily="34" charset="0"/>
                          <a:cs typeface="Arial" panose="020B0604020202020204" pitchFamily="34" charset="0"/>
                        </a:rPr>
                        <a:t>Land-based casino games (involving</a:t>
                      </a:r>
                      <a:r>
                        <a:rPr lang="en-GB" sz="1200" baseline="0" noProof="0" dirty="0" smtClean="0">
                          <a:latin typeface="Arial" panose="020B0604020202020204" pitchFamily="34" charset="0"/>
                          <a:cs typeface="Arial" panose="020B0604020202020204" pitchFamily="34" charset="0"/>
                        </a:rPr>
                        <a:t> cards, dice, roulettes and balls, as per future regulation) within integrated casino complexes</a:t>
                      </a:r>
                      <a:endParaRPr lang="en-GB" sz="1200" noProof="0" dirty="0">
                        <a:latin typeface="Arial" panose="020B0604020202020204" pitchFamily="34" charset="0"/>
                        <a:cs typeface="Arial" panose="020B0604020202020204" pitchFamily="34" charset="0"/>
                      </a:endParaRPr>
                    </a:p>
                  </a:txBody>
                  <a:tcPr marT="34290" marB="34290"/>
                </a:tc>
                <a:tc>
                  <a:txBody>
                    <a:bodyPr/>
                    <a:lstStyle/>
                    <a:p>
                      <a:r>
                        <a:rPr lang="en-GB" sz="1200" noProof="0" dirty="0" smtClean="0">
                          <a:latin typeface="Arial" panose="020B0604020202020204" pitchFamily="34" charset="0"/>
                          <a:cs typeface="Arial" panose="020B0604020202020204" pitchFamily="34" charset="0"/>
                        </a:rPr>
                        <a:t>Games within land-based casinos (i</a:t>
                      </a:r>
                      <a:r>
                        <a:rPr lang="en-GB" sz="1200" baseline="0" noProof="0" dirty="0" smtClean="0">
                          <a:latin typeface="Arial" panose="020B0604020202020204" pitchFamily="34" charset="0"/>
                          <a:cs typeface="Arial" panose="020B0604020202020204" pitchFamily="34" charset="0"/>
                        </a:rPr>
                        <a:t>ntegrated resort and hotel complexes where certain games would be authorized, as per future regulation)</a:t>
                      </a:r>
                      <a:endParaRPr lang="en-GB" sz="1200" noProof="0" dirty="0">
                        <a:latin typeface="Arial" panose="020B0604020202020204" pitchFamily="34" charset="0"/>
                        <a:cs typeface="Arial" panose="020B0604020202020204" pitchFamily="34" charset="0"/>
                      </a:endParaRPr>
                    </a:p>
                  </a:txBody>
                  <a:tcPr marT="34290" marB="34290"/>
                </a:tc>
              </a:tr>
              <a:tr h="284932">
                <a:tc>
                  <a:txBody>
                    <a:bodyPr/>
                    <a:lstStyle/>
                    <a:p>
                      <a:r>
                        <a:rPr lang="en-GB" sz="1200" noProof="0" dirty="0" smtClean="0">
                          <a:latin typeface="Arial" panose="020B0604020202020204" pitchFamily="34" charset="0"/>
                          <a:cs typeface="Arial" panose="020B0604020202020204" pitchFamily="34" charset="0"/>
                        </a:rPr>
                        <a:t>Bingo</a:t>
                      </a:r>
                      <a:endParaRPr lang="en-GB" sz="1200" noProof="0" dirty="0">
                        <a:latin typeface="Arial" panose="020B0604020202020204" pitchFamily="34" charset="0"/>
                        <a:cs typeface="Arial" panose="020B0604020202020204" pitchFamily="34" charset="0"/>
                      </a:endParaRPr>
                    </a:p>
                  </a:txBody>
                  <a:tcPr marT="34290" marB="34290"/>
                </a:tc>
                <a:tc>
                  <a:txBody>
                    <a:bodyPr/>
                    <a:lstStyle/>
                    <a:p>
                      <a:r>
                        <a:rPr lang="en-GB" sz="1200" noProof="0" dirty="0" smtClean="0">
                          <a:latin typeface="Arial" panose="020B0604020202020204" pitchFamily="34" charset="0"/>
                          <a:cs typeface="Arial" panose="020B0604020202020204" pitchFamily="34" charset="0"/>
                        </a:rPr>
                        <a:t>Bingo</a:t>
                      </a:r>
                      <a:endParaRPr lang="en-GB" sz="1200" noProof="0" dirty="0">
                        <a:latin typeface="Arial" panose="020B0604020202020204" pitchFamily="34" charset="0"/>
                        <a:cs typeface="Arial" panose="020B0604020202020204" pitchFamily="34" charset="0"/>
                      </a:endParaRPr>
                    </a:p>
                  </a:txBody>
                  <a:tcPr marT="34290" marB="34290"/>
                </a:tc>
              </a:tr>
              <a:tr h="315906">
                <a:tc rowSpan="2">
                  <a:txBody>
                    <a:bodyPr/>
                    <a:lstStyle/>
                    <a:p>
                      <a:r>
                        <a:rPr lang="en-GB" sz="1200" noProof="0" dirty="0" smtClean="0">
                          <a:latin typeface="Arial" panose="020B0604020202020204" pitchFamily="34" charset="0"/>
                          <a:cs typeface="Arial" panose="020B0604020202020204" pitchFamily="34" charset="0"/>
                        </a:rPr>
                        <a:t>On-line gaming</a:t>
                      </a:r>
                      <a:r>
                        <a:rPr lang="en-GB" sz="1200" baseline="0" noProof="0" dirty="0" smtClean="0">
                          <a:latin typeface="Arial" panose="020B0604020202020204" pitchFamily="34" charset="0"/>
                          <a:cs typeface="Arial" panose="020B0604020202020204" pitchFamily="34" charset="0"/>
                        </a:rPr>
                        <a:t> </a:t>
                      </a:r>
                      <a:r>
                        <a:rPr lang="en-GB" sz="1200" noProof="0" dirty="0" smtClean="0">
                          <a:latin typeface="Arial" panose="020B0604020202020204" pitchFamily="34" charset="0"/>
                          <a:cs typeface="Arial" panose="020B0604020202020204" pitchFamily="34" charset="0"/>
                        </a:rPr>
                        <a:t>(confusing and inconsistent wording):</a:t>
                      </a:r>
                    </a:p>
                    <a:p>
                      <a:r>
                        <a:rPr lang="en-GB" sz="1200" baseline="0" noProof="0" dirty="0" smtClean="0">
                          <a:latin typeface="Arial" panose="020B0604020202020204" pitchFamily="34" charset="0"/>
                          <a:cs typeface="Arial" panose="020B0604020202020204" pitchFamily="34" charset="0"/>
                        </a:rPr>
                        <a:t>- Fixed-odds betting on sporting and non-sporting events, exclusively within physical licensed establishments;</a:t>
                      </a:r>
                    </a:p>
                    <a:p>
                      <a:r>
                        <a:rPr lang="en-GB" sz="1200" baseline="0" noProof="0" dirty="0" smtClean="0">
                          <a:latin typeface="Arial" panose="020B0604020202020204" pitchFamily="34" charset="0"/>
                          <a:cs typeface="Arial" panose="020B0604020202020204" pitchFamily="34" charset="0"/>
                        </a:rPr>
                        <a:t>- Other forms of online gaming: potentially all channels and subject to licence being obtained (?)</a:t>
                      </a:r>
                      <a:endParaRPr lang="en-GB" sz="1200" noProof="0" dirty="0" smtClean="0">
                        <a:latin typeface="Arial" panose="020B0604020202020204" pitchFamily="34" charset="0"/>
                        <a:cs typeface="Arial" panose="020B0604020202020204" pitchFamily="34" charset="0"/>
                      </a:endParaRPr>
                    </a:p>
                    <a:p>
                      <a:endParaRPr lang="en-GB" sz="1200" noProof="0" dirty="0">
                        <a:latin typeface="Arial" panose="020B0604020202020204" pitchFamily="34" charset="0"/>
                        <a:cs typeface="Arial" panose="020B0604020202020204" pitchFamily="34" charset="0"/>
                      </a:endParaRPr>
                    </a:p>
                  </a:txBody>
                  <a:tcPr marT="34290" marB="34290"/>
                </a:tc>
                <a:tc>
                  <a:txBody>
                    <a:bodyPr/>
                    <a:lstStyle/>
                    <a:p>
                      <a:r>
                        <a:rPr lang="en-GB" sz="1200" noProof="0" dirty="0" smtClean="0">
                          <a:latin typeface="Arial" panose="020B0604020202020204" pitchFamily="34" charset="0"/>
                          <a:cs typeface="Arial" panose="020B0604020202020204" pitchFamily="34" charset="0"/>
                        </a:rPr>
                        <a:t>Fixed-odds</a:t>
                      </a:r>
                      <a:r>
                        <a:rPr lang="en-GB" sz="1200" baseline="0" noProof="0" dirty="0" smtClean="0">
                          <a:latin typeface="Arial" panose="020B0604020202020204" pitchFamily="34" charset="0"/>
                          <a:cs typeface="Arial" panose="020B0604020202020204" pitchFamily="34" charset="0"/>
                        </a:rPr>
                        <a:t> betting on sporting and non-sporting events</a:t>
                      </a:r>
                      <a:endParaRPr lang="en-GB" sz="1200" noProof="0" dirty="0">
                        <a:latin typeface="Arial" panose="020B0604020202020204" pitchFamily="34" charset="0"/>
                        <a:cs typeface="Arial" panose="020B0604020202020204" pitchFamily="34" charset="0"/>
                      </a:endParaRPr>
                    </a:p>
                  </a:txBody>
                  <a:tcPr marT="34290" marB="34290"/>
                </a:tc>
              </a:tr>
              <a:tr h="1161019">
                <a:tc vMerge="1">
                  <a:txBody>
                    <a:bodyPr/>
                    <a:lstStyle/>
                    <a:p>
                      <a:endParaRPr lang="en-US" dirty="0"/>
                    </a:p>
                  </a:txBody>
                  <a:tcPr/>
                </a:tc>
                <a:tc>
                  <a:txBody>
                    <a:bodyPr/>
                    <a:lstStyle/>
                    <a:p>
                      <a:r>
                        <a:rPr lang="en-GB" sz="1200" noProof="0" dirty="0" smtClean="0">
                          <a:latin typeface="Arial" panose="020B0604020202020204" pitchFamily="34" charset="0"/>
                          <a:cs typeface="Arial" panose="020B0604020202020204" pitchFamily="34" charset="0"/>
                        </a:rPr>
                        <a:t>Electronic</a:t>
                      </a:r>
                      <a:r>
                        <a:rPr lang="en-GB" sz="1200" baseline="0" noProof="0" dirty="0" smtClean="0">
                          <a:latin typeface="Arial" panose="020B0604020202020204" pitchFamily="34" charset="0"/>
                          <a:cs typeface="Arial" panose="020B0604020202020204" pitchFamily="34" charset="0"/>
                        </a:rPr>
                        <a:t> betting (any game of chance commercialized electronically – telephone, internet etc.). </a:t>
                      </a:r>
                    </a:p>
                    <a:p>
                      <a:r>
                        <a:rPr lang="en-GB" sz="1200" baseline="0" noProof="0" dirty="0" smtClean="0">
                          <a:latin typeface="Arial" panose="020B0604020202020204" pitchFamily="34" charset="0"/>
                          <a:cs typeface="Arial" panose="020B0604020202020204" pitchFamily="34" charset="0"/>
                        </a:rPr>
                        <a:t>To be conducted exclusively by the government-owned bank </a:t>
                      </a:r>
                      <a:r>
                        <a:rPr lang="en-GB" sz="1200" baseline="0" noProof="0" dirty="0" err="1" smtClean="0">
                          <a:latin typeface="Arial" panose="020B0604020202020204" pitchFamily="34" charset="0"/>
                          <a:cs typeface="Arial" panose="020B0604020202020204" pitchFamily="34" charset="0"/>
                        </a:rPr>
                        <a:t>Caixa</a:t>
                      </a:r>
                      <a:r>
                        <a:rPr lang="en-GB" sz="1200" baseline="0" noProof="0" dirty="0" smtClean="0">
                          <a:latin typeface="Arial" panose="020B0604020202020204" pitchFamily="34" charset="0"/>
                          <a:cs typeface="Arial" panose="020B0604020202020204" pitchFamily="34" charset="0"/>
                        </a:rPr>
                        <a:t>  </a:t>
                      </a:r>
                      <a:r>
                        <a:rPr lang="en-GB" sz="1200" baseline="0" noProof="0" dirty="0" err="1" smtClean="0">
                          <a:latin typeface="Arial" panose="020B0604020202020204" pitchFamily="34" charset="0"/>
                          <a:cs typeface="Arial" panose="020B0604020202020204" pitchFamily="34" charset="0"/>
                        </a:rPr>
                        <a:t>Econômica</a:t>
                      </a:r>
                      <a:r>
                        <a:rPr lang="en-GB" sz="1200" baseline="0" noProof="0" dirty="0" smtClean="0">
                          <a:latin typeface="Arial" panose="020B0604020202020204" pitchFamily="34" charset="0"/>
                          <a:cs typeface="Arial" panose="020B0604020202020204" pitchFamily="34" charset="0"/>
                        </a:rPr>
                        <a:t> Federal, its subsidiaries and controlled entities. Apparent contradiction with other provision in bill contemplating licensing procedure by concession.</a:t>
                      </a:r>
                      <a:endParaRPr lang="en-GB" sz="1200" noProof="0" dirty="0">
                        <a:latin typeface="Arial" panose="020B0604020202020204" pitchFamily="34" charset="0"/>
                        <a:cs typeface="Arial" panose="020B0604020202020204" pitchFamily="34" charset="0"/>
                      </a:endParaRPr>
                    </a:p>
                  </a:txBody>
                  <a:tcPr marT="34290" marB="34290"/>
                </a:tc>
              </a:tr>
              <a:tr h="254679">
                <a:tc>
                  <a:txBody>
                    <a:bodyPr/>
                    <a:lstStyle/>
                    <a:p>
                      <a:r>
                        <a:rPr lang="en-GB" sz="1200" i="1" noProof="0" dirty="0" smtClean="0">
                          <a:latin typeface="Arial" panose="020B0604020202020204" pitchFamily="34" charset="0"/>
                          <a:cs typeface="Arial" panose="020B0604020202020204" pitchFamily="34" charset="0"/>
                        </a:rPr>
                        <a:t>Jogo do </a:t>
                      </a:r>
                      <a:r>
                        <a:rPr lang="en-GB" sz="1200" i="1" noProof="0" dirty="0" err="1" smtClean="0">
                          <a:latin typeface="Arial" panose="020B0604020202020204" pitchFamily="34" charset="0"/>
                          <a:cs typeface="Arial" panose="020B0604020202020204" pitchFamily="34" charset="0"/>
                        </a:rPr>
                        <a:t>Bicho</a:t>
                      </a:r>
                      <a:r>
                        <a:rPr lang="en-GB" sz="1200" i="1" baseline="0" noProof="0" dirty="0" smtClean="0">
                          <a:latin typeface="Arial" panose="020B0604020202020204" pitchFamily="34" charset="0"/>
                          <a:cs typeface="Arial" panose="020B0604020202020204" pitchFamily="34" charset="0"/>
                        </a:rPr>
                        <a:t> </a:t>
                      </a:r>
                      <a:r>
                        <a:rPr lang="en-GB" sz="1200" baseline="0" noProof="0" dirty="0" smtClean="0">
                          <a:latin typeface="Arial" panose="020B0604020202020204" pitchFamily="34" charset="0"/>
                          <a:cs typeface="Arial" panose="020B0604020202020204" pitchFamily="34" charset="0"/>
                        </a:rPr>
                        <a:t>(a numbers and animal lottery)</a:t>
                      </a:r>
                      <a:endParaRPr lang="en-GB" sz="1200" noProof="0" dirty="0">
                        <a:latin typeface="Arial" panose="020B0604020202020204" pitchFamily="34" charset="0"/>
                        <a:cs typeface="Arial" panose="020B0604020202020204" pitchFamily="34" charset="0"/>
                      </a:endParaRPr>
                    </a:p>
                  </a:txBody>
                  <a:tcPr marT="34290" marB="34290"/>
                </a:tc>
                <a:tc>
                  <a:txBody>
                    <a:bodyPr/>
                    <a:lstStyle/>
                    <a:p>
                      <a:r>
                        <a:rPr lang="en-GB" sz="1200" i="1" noProof="0" dirty="0" smtClean="0">
                          <a:latin typeface="Arial" panose="020B0604020202020204" pitchFamily="34" charset="0"/>
                          <a:cs typeface="Arial" panose="020B0604020202020204" pitchFamily="34" charset="0"/>
                        </a:rPr>
                        <a:t>Jogo do </a:t>
                      </a:r>
                      <a:r>
                        <a:rPr lang="en-GB" sz="1200" i="1" noProof="0" dirty="0" err="1" smtClean="0">
                          <a:latin typeface="Arial" panose="020B0604020202020204" pitchFamily="34" charset="0"/>
                          <a:cs typeface="Arial" panose="020B0604020202020204" pitchFamily="34" charset="0"/>
                        </a:rPr>
                        <a:t>Bicho</a:t>
                      </a:r>
                      <a:r>
                        <a:rPr lang="en-GB" sz="1200" i="1" baseline="0" noProof="0" dirty="0" smtClean="0">
                          <a:latin typeface="Arial" panose="020B0604020202020204" pitchFamily="34" charset="0"/>
                          <a:cs typeface="Arial" panose="020B0604020202020204" pitchFamily="34" charset="0"/>
                        </a:rPr>
                        <a:t> </a:t>
                      </a:r>
                      <a:r>
                        <a:rPr lang="en-GB" sz="1200" baseline="0" noProof="0" dirty="0" smtClean="0">
                          <a:latin typeface="Arial" panose="020B0604020202020204" pitchFamily="34" charset="0"/>
                          <a:cs typeface="Arial" panose="020B0604020202020204" pitchFamily="34" charset="0"/>
                        </a:rPr>
                        <a:t>(a numbers and animal lottery)</a:t>
                      </a:r>
                      <a:endParaRPr lang="en-GB" sz="1200" noProof="0" dirty="0">
                        <a:latin typeface="Arial" panose="020B0604020202020204" pitchFamily="34" charset="0"/>
                        <a:cs typeface="Arial" panose="020B0604020202020204" pitchFamily="34" charset="0"/>
                      </a:endParaRPr>
                    </a:p>
                  </a:txBody>
                  <a:tcPr marT="34290" marB="34290"/>
                </a:tc>
              </a:tr>
            </a:tbl>
          </a:graphicData>
        </a:graphic>
      </p:graphicFrame>
      <p:sp>
        <p:nvSpPr>
          <p:cNvPr id="6" name="Título 1"/>
          <p:cNvSpPr txBox="1">
            <a:spLocks/>
          </p:cNvSpPr>
          <p:nvPr/>
        </p:nvSpPr>
        <p:spPr>
          <a:xfrm>
            <a:off x="693481" y="345259"/>
            <a:ext cx="6781800" cy="648072"/>
          </a:xfrm>
          <a:prstGeom prst="rect">
            <a:avLst/>
          </a:prstGeom>
        </p:spPr>
        <p:txBody>
          <a:bodyPr>
            <a:noAutofit/>
          </a:bodyPr>
          <a:lstStyle>
            <a:defPPr>
              <a:defRPr lang="en-US"/>
            </a:defPPr>
            <a:lvl1pPr>
              <a:spcBef>
                <a:spcPct val="0"/>
              </a:spcBef>
              <a:buNone/>
              <a:defRPr sz="4000">
                <a:latin typeface="Impact" panose="020B0806030902050204" pitchFamily="34" charset="0"/>
                <a:ea typeface="+mj-ea"/>
                <a:cs typeface="+mj-cs"/>
              </a:defRPr>
            </a:lvl1pPr>
          </a:lstStyle>
          <a:p>
            <a:r>
              <a:rPr lang="en-GB" sz="3100" dirty="0"/>
              <a:t>Authorised Games</a:t>
            </a:r>
          </a:p>
        </p:txBody>
      </p:sp>
    </p:spTree>
    <p:extLst>
      <p:ext uri="{BB962C8B-B14F-4D97-AF65-F5344CB8AC3E}">
        <p14:creationId xmlns:p14="http://schemas.microsoft.com/office/powerpoint/2010/main" val="2887441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EAE4"/>
        </a:solidFill>
        <a:effectLst/>
      </p:bgPr>
    </p:bg>
    <p:spTree>
      <p:nvGrpSpPr>
        <p:cNvPr id="1" name=""/>
        <p:cNvGrpSpPr/>
        <p:nvPr/>
      </p:nvGrpSpPr>
      <p:grpSpPr>
        <a:xfrm>
          <a:off x="0" y="0"/>
          <a:ext cx="0" cy="0"/>
          <a:chOff x="0" y="0"/>
          <a:chExt cx="0" cy="0"/>
        </a:xfrm>
      </p:grpSpPr>
      <p:sp>
        <p:nvSpPr>
          <p:cNvPr id="2" name="object 3"/>
          <p:cNvSpPr txBox="1">
            <a:spLocks/>
          </p:cNvSpPr>
          <p:nvPr/>
        </p:nvSpPr>
        <p:spPr>
          <a:xfrm>
            <a:off x="1366203" y="1300353"/>
            <a:ext cx="6411595" cy="1600438"/>
          </a:xfrm>
          <a:prstGeom prst="rect">
            <a:avLst/>
          </a:prstGeom>
        </p:spPr>
        <p:txBody>
          <a:bodyPr vert="horz" wrap="square" lIns="0" tIns="0" rIns="0" bIns="0" rtlCol="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marR="5080"/>
            <a:r>
              <a:rPr lang="en-GB" sz="2800" b="1" spc="-5" dirty="0" smtClean="0">
                <a:solidFill>
                  <a:srgbClr val="000000"/>
                </a:solidFill>
                <a:latin typeface="Arial"/>
                <a:cs typeface="Arial"/>
              </a:rPr>
              <a:t>Australia - </a:t>
            </a:r>
            <a:r>
              <a:rPr lang="en-GB" sz="2800" b="1" dirty="0" smtClean="0">
                <a:solidFill>
                  <a:srgbClr val="000000"/>
                </a:solidFill>
                <a:latin typeface="Arial"/>
                <a:cs typeface="Arial"/>
              </a:rPr>
              <a:t>Online </a:t>
            </a:r>
            <a:r>
              <a:rPr lang="en-GB" sz="2800" b="1" spc="5" dirty="0" smtClean="0">
                <a:solidFill>
                  <a:srgbClr val="000000"/>
                </a:solidFill>
                <a:latin typeface="Arial"/>
                <a:cs typeface="Arial"/>
              </a:rPr>
              <a:t>Gambling  </a:t>
            </a:r>
            <a:r>
              <a:rPr lang="en-GB" sz="2800" b="1" dirty="0" smtClean="0">
                <a:solidFill>
                  <a:srgbClr val="000000"/>
                </a:solidFill>
                <a:latin typeface="Arial"/>
                <a:cs typeface="Arial"/>
              </a:rPr>
              <a:t>Regulation </a:t>
            </a:r>
            <a:r>
              <a:rPr lang="en-GB" sz="2800" b="1" dirty="0" smtClean="0">
                <a:solidFill>
                  <a:srgbClr val="000000"/>
                </a:solidFill>
              </a:rPr>
              <a:t/>
            </a:r>
            <a:br>
              <a:rPr lang="en-GB" sz="2800" b="1" dirty="0" smtClean="0">
                <a:solidFill>
                  <a:srgbClr val="000000"/>
                </a:solidFill>
              </a:rPr>
            </a:br>
            <a:r>
              <a:rPr lang="en-GB" sz="2800" b="1" dirty="0" smtClean="0">
                <a:solidFill>
                  <a:srgbClr val="000000"/>
                </a:solidFill>
              </a:rPr>
              <a:t/>
            </a:r>
            <a:br>
              <a:rPr lang="en-GB" sz="2800" b="1" dirty="0" smtClean="0">
                <a:solidFill>
                  <a:srgbClr val="000000"/>
                </a:solidFill>
              </a:rPr>
            </a:br>
            <a:r>
              <a:rPr lang="en-GB" sz="2000" dirty="0" smtClean="0">
                <a:solidFill>
                  <a:srgbClr val="000000"/>
                </a:solidFill>
              </a:rPr>
              <a:t>Jamie </a:t>
            </a:r>
            <a:r>
              <a:rPr lang="en-GB" sz="2000" spc="-10" dirty="0" smtClean="0">
                <a:solidFill>
                  <a:srgbClr val="000000"/>
                </a:solidFill>
              </a:rPr>
              <a:t>Nettleton, </a:t>
            </a:r>
            <a:r>
              <a:rPr lang="en-GB" sz="2000" spc="-20" dirty="0" smtClean="0">
                <a:solidFill>
                  <a:srgbClr val="000000"/>
                </a:solidFill>
              </a:rPr>
              <a:t>Partner,</a:t>
            </a:r>
            <a:r>
              <a:rPr lang="en-GB" sz="2000" spc="-95" dirty="0" smtClean="0">
                <a:solidFill>
                  <a:srgbClr val="000000"/>
                </a:solidFill>
              </a:rPr>
              <a:t> </a:t>
            </a:r>
            <a:r>
              <a:rPr lang="en-GB" sz="2000" spc="-10" dirty="0" err="1" smtClean="0">
                <a:solidFill>
                  <a:srgbClr val="000000"/>
                </a:solidFill>
              </a:rPr>
              <a:t>Addisons</a:t>
            </a:r>
            <a:endParaRPr lang="en-GB" sz="2000" dirty="0"/>
          </a:p>
        </p:txBody>
      </p:sp>
      <p:sp>
        <p:nvSpPr>
          <p:cNvPr id="3" name="object 4"/>
          <p:cNvSpPr txBox="1"/>
          <p:nvPr/>
        </p:nvSpPr>
        <p:spPr>
          <a:xfrm>
            <a:off x="3384067" y="2900791"/>
            <a:ext cx="2835758" cy="246221"/>
          </a:xfrm>
          <a:prstGeom prst="rect">
            <a:avLst/>
          </a:prstGeom>
        </p:spPr>
        <p:txBody>
          <a:bodyPr vert="horz" wrap="square" lIns="0" tIns="0" rIns="0" bIns="0" rtlCol="0">
            <a:spAutoFit/>
          </a:bodyPr>
          <a:lstStyle/>
          <a:p>
            <a:pPr marL="12700">
              <a:lnSpc>
                <a:spcPct val="100000"/>
              </a:lnSpc>
            </a:pPr>
            <a:r>
              <a:rPr lang="en-AU" sz="1600" spc="-20" dirty="0" smtClean="0">
                <a:solidFill>
                  <a:srgbClr val="B1AC88"/>
                </a:solidFill>
                <a:latin typeface="Arial"/>
                <a:cs typeface="Arial"/>
              </a:rPr>
              <a:t>Tuesday, 7 February 2017</a:t>
            </a:r>
            <a:endParaRPr sz="1600" dirty="0">
              <a:solidFill>
                <a:srgbClr val="B1AC88"/>
              </a:solidFill>
              <a:latin typeface="Arial"/>
              <a:cs typeface="Arial"/>
            </a:endParaRPr>
          </a:p>
        </p:txBody>
      </p:sp>
      <p:sp>
        <p:nvSpPr>
          <p:cNvPr id="5" name="object 2"/>
          <p:cNvSpPr/>
          <p:nvPr/>
        </p:nvSpPr>
        <p:spPr>
          <a:xfrm>
            <a:off x="5943600" y="4538662"/>
            <a:ext cx="3041650" cy="4445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8787928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2120" y="4371950"/>
            <a:ext cx="3635896" cy="951912"/>
          </a:xfrm>
          <a:prstGeom prst="rect">
            <a:avLst/>
          </a:prstGeom>
        </p:spPr>
      </p:pic>
      <p:sp>
        <p:nvSpPr>
          <p:cNvPr id="3" name="Rectangle 2"/>
          <p:cNvSpPr/>
          <p:nvPr/>
        </p:nvSpPr>
        <p:spPr>
          <a:xfrm>
            <a:off x="777240" y="4629150"/>
            <a:ext cx="7543800" cy="20574"/>
          </a:xfrm>
          <a:prstGeom prst="rect">
            <a:avLst/>
          </a:pr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77240" y="-1"/>
            <a:ext cx="7543800" cy="390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1"/>
          <p:cNvSpPr txBox="1">
            <a:spLocks/>
          </p:cNvSpPr>
          <p:nvPr/>
        </p:nvSpPr>
        <p:spPr>
          <a:xfrm>
            <a:off x="683568" y="339502"/>
            <a:ext cx="5112568" cy="72008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100" dirty="0">
                <a:latin typeface="Impact" panose="020B0806030902050204" pitchFamily="34" charset="0"/>
              </a:rPr>
              <a:t>Licensed entities</a:t>
            </a:r>
          </a:p>
        </p:txBody>
      </p:sp>
      <p:sp>
        <p:nvSpPr>
          <p:cNvPr id="6" name="Espaço Reservado para Conteúdo 2"/>
          <p:cNvSpPr txBox="1">
            <a:spLocks/>
          </p:cNvSpPr>
          <p:nvPr/>
        </p:nvSpPr>
        <p:spPr>
          <a:xfrm>
            <a:off x="827584" y="1301513"/>
            <a:ext cx="7488832" cy="3070437"/>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buClr>
                <a:srgbClr val="C00000"/>
              </a:buClr>
              <a:buSzPct val="80000"/>
              <a:buFont typeface="Arial" panose="020B0604020202020204" pitchFamily="34" charset="0"/>
              <a:buChar char="♣"/>
            </a:pPr>
            <a:r>
              <a:rPr lang="en-GB" sz="1800" dirty="0">
                <a:latin typeface="Arial" panose="020B0604020202020204" pitchFamily="34" charset="0"/>
                <a:cs typeface="Arial" panose="020B0604020202020204" pitchFamily="34" charset="0"/>
              </a:rPr>
              <a:t>Licensed entities must be:</a:t>
            </a:r>
          </a:p>
          <a:p>
            <a:pPr lvl="1"/>
            <a:r>
              <a:rPr lang="en-GB" sz="1800" dirty="0" smtClean="0">
                <a:latin typeface="Arial" panose="020B0604020202020204" pitchFamily="34" charset="0"/>
                <a:cs typeface="Arial" panose="020B0604020202020204" pitchFamily="34" charset="0"/>
              </a:rPr>
              <a:t>Incorporated under Brazilian law, with headquarters and management in the country</a:t>
            </a:r>
          </a:p>
          <a:p>
            <a:pPr lvl="1"/>
            <a:r>
              <a:rPr lang="en-GB" sz="1800" dirty="0" smtClean="0">
                <a:latin typeface="Arial" panose="020B0604020202020204" pitchFamily="34" charset="0"/>
                <a:cs typeface="Arial" panose="020B0604020202020204" pitchFamily="34" charset="0"/>
              </a:rPr>
              <a:t>Technically capable of conducting the activity</a:t>
            </a:r>
          </a:p>
          <a:p>
            <a:pPr lvl="1"/>
            <a:r>
              <a:rPr lang="en-GB" sz="1800" dirty="0" smtClean="0">
                <a:latin typeface="Arial" panose="020B0604020202020204" pitchFamily="34" charset="0"/>
                <a:cs typeface="Arial" panose="020B0604020202020204" pitchFamily="34" charset="0"/>
              </a:rPr>
              <a:t>Financially and economically credible</a:t>
            </a:r>
          </a:p>
          <a:p>
            <a:pPr>
              <a:buClr>
                <a:srgbClr val="C00000"/>
              </a:buClr>
              <a:buSzPct val="80000"/>
              <a:buFont typeface="Arial" panose="020B0604020202020204" pitchFamily="34" charset="0"/>
              <a:buChar char="♣"/>
            </a:pPr>
            <a:r>
              <a:rPr lang="en-GB" sz="1800" dirty="0">
                <a:latin typeface="Arial" panose="020B0604020202020204" pitchFamily="34" charset="0"/>
                <a:cs typeface="Arial" panose="020B0604020202020204" pitchFamily="34" charset="0"/>
              </a:rPr>
              <a:t>Shareholders/managers must also provide documents such as income tax returns and clearance certificates, have no criminal precedents etc.</a:t>
            </a:r>
          </a:p>
          <a:p>
            <a:pPr>
              <a:buClr>
                <a:srgbClr val="C00000"/>
              </a:buClr>
              <a:buSzPct val="80000"/>
              <a:buFont typeface="Arial" panose="020B0604020202020204" pitchFamily="34" charset="0"/>
              <a:buChar char="♣"/>
            </a:pPr>
            <a:r>
              <a:rPr lang="en-GB" sz="1800" dirty="0">
                <a:latin typeface="Arial" panose="020B0604020202020204" pitchFamily="34" charset="0"/>
                <a:cs typeface="Arial" panose="020B0604020202020204" pitchFamily="34" charset="0"/>
              </a:rPr>
              <a:t>Bill 442/91 contemplates that the servers for online gaming operators must be located in Brazil.</a:t>
            </a:r>
          </a:p>
        </p:txBody>
      </p:sp>
    </p:spTree>
    <p:extLst>
      <p:ext uri="{BB962C8B-B14F-4D97-AF65-F5344CB8AC3E}">
        <p14:creationId xmlns:p14="http://schemas.microsoft.com/office/powerpoint/2010/main" val="13835775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2120" y="4371950"/>
            <a:ext cx="3635896" cy="951912"/>
          </a:xfrm>
          <a:prstGeom prst="rect">
            <a:avLst/>
          </a:prstGeom>
        </p:spPr>
      </p:pic>
      <p:sp>
        <p:nvSpPr>
          <p:cNvPr id="3" name="Rectangle 2"/>
          <p:cNvSpPr/>
          <p:nvPr/>
        </p:nvSpPr>
        <p:spPr>
          <a:xfrm>
            <a:off x="777240" y="4629150"/>
            <a:ext cx="7543800" cy="20574"/>
          </a:xfrm>
          <a:prstGeom prst="rect">
            <a:avLst/>
          </a:pr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77240" y="-1"/>
            <a:ext cx="7543800" cy="390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1"/>
          <p:cNvSpPr txBox="1">
            <a:spLocks/>
          </p:cNvSpPr>
          <p:nvPr/>
        </p:nvSpPr>
        <p:spPr>
          <a:xfrm>
            <a:off x="683568" y="368052"/>
            <a:ext cx="8202488" cy="761256"/>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100" dirty="0">
                <a:latin typeface="Impact" panose="020B0806030902050204" pitchFamily="34" charset="0"/>
              </a:rPr>
              <a:t>House of Representatives’ </a:t>
            </a:r>
            <a:r>
              <a:rPr lang="en-GB" sz="3100" dirty="0" smtClean="0">
                <a:latin typeface="Impact" panose="020B0806030902050204" pitchFamily="34" charset="0"/>
              </a:rPr>
              <a:t>Bill </a:t>
            </a:r>
            <a:r>
              <a:rPr lang="en-GB" sz="3100" dirty="0">
                <a:latin typeface="Impact" panose="020B0806030902050204" pitchFamily="34" charset="0"/>
              </a:rPr>
              <a:t>of Law 442/1991 </a:t>
            </a:r>
            <a:endParaRPr lang="en-US" sz="3100" dirty="0">
              <a:latin typeface="Impact" panose="020B0806030902050204" pitchFamily="34" charset="0"/>
            </a:endParaRPr>
          </a:p>
        </p:txBody>
      </p:sp>
      <p:sp>
        <p:nvSpPr>
          <p:cNvPr id="6" name="Espaço Reservado para Conteúdo 2"/>
          <p:cNvSpPr txBox="1">
            <a:spLocks/>
          </p:cNvSpPr>
          <p:nvPr/>
        </p:nvSpPr>
        <p:spPr>
          <a:xfrm>
            <a:off x="755576" y="1921396"/>
            <a:ext cx="7543800" cy="197854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buClr>
                <a:srgbClr val="C00000"/>
              </a:buClr>
              <a:buSzPct val="80000"/>
              <a:buFont typeface="Arial" panose="020B0604020202020204" pitchFamily="34" charset="0"/>
              <a:buChar char="♣"/>
            </a:pPr>
            <a:r>
              <a:rPr lang="en-GB" sz="1800" dirty="0">
                <a:latin typeface="Arial" panose="020B0604020202020204" pitchFamily="34" charset="0"/>
                <a:cs typeface="Arial" panose="020B0604020202020204" pitchFamily="34" charset="0"/>
              </a:rPr>
              <a:t>Registry for gambling addicts will be put into place, and an individual will be included either by choice or judicial order. Such persons cannot gamble.</a:t>
            </a:r>
          </a:p>
          <a:p>
            <a:pPr marL="342900" lvl="1" indent="-342900">
              <a:buClr>
                <a:srgbClr val="C00000"/>
              </a:buClr>
              <a:buSzPct val="800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31335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2120" y="4371950"/>
            <a:ext cx="3635896" cy="951912"/>
          </a:xfrm>
          <a:prstGeom prst="rect">
            <a:avLst/>
          </a:prstGeom>
        </p:spPr>
      </p:pic>
      <p:sp>
        <p:nvSpPr>
          <p:cNvPr id="3" name="Rectangle 2"/>
          <p:cNvSpPr/>
          <p:nvPr/>
        </p:nvSpPr>
        <p:spPr>
          <a:xfrm>
            <a:off x="777240" y="4629150"/>
            <a:ext cx="7543800" cy="20574"/>
          </a:xfrm>
          <a:prstGeom prst="rect">
            <a:avLst/>
          </a:pr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77240" y="-1"/>
            <a:ext cx="7543800" cy="390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1"/>
          <p:cNvSpPr txBox="1">
            <a:spLocks/>
          </p:cNvSpPr>
          <p:nvPr/>
        </p:nvSpPr>
        <p:spPr>
          <a:xfrm>
            <a:off x="651669" y="326861"/>
            <a:ext cx="8202488" cy="761256"/>
          </a:xfrm>
          <a:prstGeom prst="rect">
            <a:avLst/>
          </a:prstGeom>
        </p:spPr>
        <p:txBody>
          <a:bodyP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100" dirty="0">
                <a:latin typeface="Impact" panose="020B0806030902050204" pitchFamily="34" charset="0"/>
              </a:rPr>
              <a:t>House of Representatives’ Bill of Law 442/1991 </a:t>
            </a:r>
            <a:r>
              <a:rPr lang="en-GB" sz="3100" dirty="0" smtClean="0">
                <a:latin typeface="Impact" panose="020B0806030902050204" pitchFamily="34" charset="0"/>
              </a:rPr>
              <a:t>: Casinos</a:t>
            </a:r>
            <a:endParaRPr lang="en-US" sz="3100" dirty="0">
              <a:latin typeface="Impact" panose="020B0806030902050204" pitchFamily="34" charset="0"/>
            </a:endParaRPr>
          </a:p>
        </p:txBody>
      </p:sp>
      <p:sp>
        <p:nvSpPr>
          <p:cNvPr id="6" name="Espaço Reservado para Conteúdo 2"/>
          <p:cNvSpPr txBox="1">
            <a:spLocks/>
          </p:cNvSpPr>
          <p:nvPr/>
        </p:nvSpPr>
        <p:spPr>
          <a:xfrm>
            <a:off x="755575" y="945533"/>
            <a:ext cx="7663805" cy="1978546"/>
          </a:xfrm>
          <a:prstGeom prst="rect">
            <a:avLst/>
          </a:prstGeom>
        </p:spPr>
        <p:txBody>
          <a:bodyP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C00000"/>
              </a:buClr>
              <a:buSzPct val="80000"/>
              <a:buFont typeface="Arial" panose="020B0604020202020204" pitchFamily="34" charset="0"/>
              <a:buChar char="♣"/>
            </a:pPr>
            <a:r>
              <a:rPr lang="en-GB" sz="7200" dirty="0">
                <a:latin typeface="Arial" panose="020B0604020202020204" pitchFamily="34" charset="0"/>
                <a:cs typeface="Arial" panose="020B0604020202020204" pitchFamily="34" charset="0"/>
              </a:rPr>
              <a:t>Land-based casinos: the number of establishments per state varies between one and three and is based on the number of inhabitants of each state. Based on the current population of each State:</a:t>
            </a:r>
          </a:p>
          <a:p>
            <a:pPr lvl="1">
              <a:buClr>
                <a:srgbClr val="C00000"/>
              </a:buClr>
              <a:buSzPct val="80000"/>
              <a:buFont typeface="Arial" panose="020B0604020202020204" pitchFamily="34" charset="0"/>
              <a:buChar char="•"/>
            </a:pPr>
            <a:r>
              <a:rPr lang="en-GB" sz="7200" dirty="0">
                <a:latin typeface="Arial" panose="020B0604020202020204" pitchFamily="34" charset="0"/>
                <a:cs typeface="Arial" panose="020B0604020202020204" pitchFamily="34" charset="0"/>
              </a:rPr>
              <a:t>São Paulo could have up to 3 casinos</a:t>
            </a:r>
          </a:p>
          <a:p>
            <a:pPr lvl="1">
              <a:buClr>
                <a:srgbClr val="C00000"/>
              </a:buClr>
              <a:buSzPct val="80000"/>
              <a:buFont typeface="Arial" panose="020B0604020202020204" pitchFamily="34" charset="0"/>
              <a:buChar char="•"/>
            </a:pPr>
            <a:r>
              <a:rPr lang="en-GB" sz="7200" dirty="0">
                <a:latin typeface="Arial" panose="020B0604020202020204" pitchFamily="34" charset="0"/>
                <a:cs typeface="Arial" panose="020B0604020202020204" pitchFamily="34" charset="0"/>
              </a:rPr>
              <a:t>Rio de Janeiro, Minas </a:t>
            </a:r>
            <a:r>
              <a:rPr lang="en-GB" sz="7200" dirty="0" err="1">
                <a:latin typeface="Arial" panose="020B0604020202020204" pitchFamily="34" charset="0"/>
                <a:cs typeface="Arial" panose="020B0604020202020204" pitchFamily="34" charset="0"/>
              </a:rPr>
              <a:t>Gerais</a:t>
            </a:r>
            <a:r>
              <a:rPr lang="en-GB" sz="7200" dirty="0">
                <a:latin typeface="Arial" panose="020B0604020202020204" pitchFamily="34" charset="0"/>
                <a:cs typeface="Arial" panose="020B0604020202020204" pitchFamily="34" charset="0"/>
              </a:rPr>
              <a:t> and Bahia could have up to 2 casinos each</a:t>
            </a:r>
          </a:p>
          <a:p>
            <a:pPr lvl="1">
              <a:buClr>
                <a:srgbClr val="C00000"/>
              </a:buClr>
              <a:buSzPct val="80000"/>
              <a:buFont typeface="Arial" panose="020B0604020202020204" pitchFamily="34" charset="0"/>
              <a:buChar char="•"/>
            </a:pPr>
            <a:r>
              <a:rPr lang="en-GB" sz="7200" dirty="0">
                <a:latin typeface="Arial" panose="020B0604020202020204" pitchFamily="34" charset="0"/>
                <a:cs typeface="Arial" panose="020B0604020202020204" pitchFamily="34" charset="0"/>
              </a:rPr>
              <a:t>Other Brazilian states could have 1 casino each</a:t>
            </a:r>
          </a:p>
          <a:p>
            <a:pPr lvl="1">
              <a:buClr>
                <a:srgbClr val="C00000"/>
              </a:buClr>
              <a:buSzPct val="80000"/>
              <a:buFont typeface="Arial" panose="020B0604020202020204" pitchFamily="34" charset="0"/>
              <a:buChar char="•"/>
            </a:pPr>
            <a:r>
              <a:rPr lang="en-GB" sz="7200" dirty="0">
                <a:latin typeface="Arial" panose="020B0604020202020204" pitchFamily="34" charset="0"/>
                <a:cs typeface="Arial" panose="020B0604020202020204" pitchFamily="34" charset="0"/>
              </a:rPr>
              <a:t>This limit does not apply to hydro-mineral resorts where casinos have previously been operated (i.e., certain cities in the State of Minas </a:t>
            </a:r>
            <a:r>
              <a:rPr lang="en-GB" sz="7200" dirty="0" err="1">
                <a:latin typeface="Arial" panose="020B0604020202020204" pitchFamily="34" charset="0"/>
                <a:cs typeface="Arial" panose="020B0604020202020204" pitchFamily="34" charset="0"/>
              </a:rPr>
              <a:t>Gerais</a:t>
            </a:r>
            <a:r>
              <a:rPr lang="en-GB" sz="7200" dirty="0">
                <a:latin typeface="Arial" panose="020B0604020202020204" pitchFamily="34" charset="0"/>
                <a:cs typeface="Arial" panose="020B0604020202020204" pitchFamily="34" charset="0"/>
              </a:rPr>
              <a:t>)</a:t>
            </a:r>
          </a:p>
          <a:p>
            <a:pPr>
              <a:buClr>
                <a:srgbClr val="C00000"/>
              </a:buClr>
              <a:buSzPct val="80000"/>
              <a:buFont typeface="Arial" panose="020B0604020202020204" pitchFamily="34" charset="0"/>
              <a:buChar char="♣"/>
            </a:pPr>
            <a:r>
              <a:rPr lang="en-GB" sz="7200" dirty="0">
                <a:latin typeface="Arial" panose="020B0604020202020204" pitchFamily="34" charset="0"/>
                <a:cs typeface="Arial" panose="020B0604020202020204" pitchFamily="34" charset="0"/>
              </a:rPr>
              <a:t>No group may be granted two licenses in the same state, nor more than 5 licenses in the country</a:t>
            </a:r>
          </a:p>
          <a:p>
            <a:pPr>
              <a:buClr>
                <a:srgbClr val="C00000"/>
              </a:buClr>
              <a:buSzPct val="80000"/>
              <a:buFont typeface="Arial" panose="020B0604020202020204" pitchFamily="34" charset="0"/>
              <a:buChar char="♣"/>
            </a:pPr>
            <a:r>
              <a:rPr lang="en-GB" sz="7200" dirty="0">
                <a:latin typeface="Arial" panose="020B0604020202020204" pitchFamily="34" charset="0"/>
                <a:cs typeface="Arial" panose="020B0604020202020204" pitchFamily="34" charset="0"/>
              </a:rPr>
              <a:t>Licenses will be granted for 30 years, renewable for another 30 years.</a:t>
            </a:r>
          </a:p>
          <a:p>
            <a:pPr marL="342900" lvl="1" indent="-342900">
              <a:buClr>
                <a:srgbClr val="C00000"/>
              </a:buClr>
              <a:buSzPct val="800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54278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2120" y="4371950"/>
            <a:ext cx="3635896" cy="951912"/>
          </a:xfrm>
          <a:prstGeom prst="rect">
            <a:avLst/>
          </a:prstGeom>
        </p:spPr>
      </p:pic>
      <p:sp>
        <p:nvSpPr>
          <p:cNvPr id="3" name="Rectangle 2"/>
          <p:cNvSpPr/>
          <p:nvPr/>
        </p:nvSpPr>
        <p:spPr>
          <a:xfrm>
            <a:off x="777240" y="4629150"/>
            <a:ext cx="7543800" cy="20574"/>
          </a:xfrm>
          <a:prstGeom prst="rect">
            <a:avLst/>
          </a:pr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77240" y="-1"/>
            <a:ext cx="7543800" cy="390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1"/>
          <p:cNvSpPr txBox="1">
            <a:spLocks/>
          </p:cNvSpPr>
          <p:nvPr/>
        </p:nvSpPr>
        <p:spPr>
          <a:xfrm>
            <a:off x="683568" y="325505"/>
            <a:ext cx="7770440" cy="761256"/>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100" dirty="0">
                <a:latin typeface="Impact" panose="020B0806030902050204" pitchFamily="34" charset="0"/>
              </a:rPr>
              <a:t>Senate Bill of Law 186/2014</a:t>
            </a:r>
            <a:endParaRPr lang="en-US" sz="3100" dirty="0">
              <a:latin typeface="Impact" panose="020B0806030902050204" pitchFamily="34" charset="0"/>
            </a:endParaRPr>
          </a:p>
        </p:txBody>
      </p:sp>
      <p:sp>
        <p:nvSpPr>
          <p:cNvPr id="6" name="Espaço Reservado para Conteúdo 2"/>
          <p:cNvSpPr txBox="1">
            <a:spLocks/>
          </p:cNvSpPr>
          <p:nvPr/>
        </p:nvSpPr>
        <p:spPr>
          <a:xfrm>
            <a:off x="827584" y="1241276"/>
            <a:ext cx="7471792" cy="29146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pt-BR" dirty="0" smtClean="0"/>
          </a:p>
          <a:p>
            <a:pPr marL="342900" lvl="1" indent="-342900">
              <a:buClr>
                <a:srgbClr val="C00000"/>
              </a:buClr>
              <a:buSzPct val="80000"/>
              <a:buFont typeface="Arial" panose="020B0604020202020204" pitchFamily="34" charset="0"/>
              <a:buChar char="♣"/>
            </a:pPr>
            <a:r>
              <a:rPr lang="en-GB" sz="1800" dirty="0">
                <a:latin typeface="Arial" panose="020B0604020202020204" pitchFamily="34" charset="0"/>
                <a:cs typeface="Arial" panose="020B0604020202020204" pitchFamily="34" charset="0"/>
              </a:rPr>
              <a:t>Concessions of up to 25 years (renewable once for the same period).</a:t>
            </a:r>
          </a:p>
          <a:p>
            <a:pPr marL="342900" lvl="1" indent="-342900">
              <a:buClr>
                <a:srgbClr val="C00000"/>
              </a:buClr>
              <a:buSzPct val="80000"/>
              <a:buFont typeface="Arial" panose="020B0604020202020204" pitchFamily="34" charset="0"/>
              <a:buChar char="♣"/>
            </a:pPr>
            <a:r>
              <a:rPr lang="en-GB" sz="1800" dirty="0">
                <a:latin typeface="Arial" panose="020B0604020202020204" pitchFamily="34" charset="0"/>
                <a:cs typeface="Arial" panose="020B0604020202020204" pitchFamily="34" charset="0"/>
              </a:rPr>
              <a:t>A fee will be due to the Federal Government upon the granting of the concessions and upon their renewal</a:t>
            </a:r>
          </a:p>
          <a:p>
            <a:pPr marL="342900" lvl="1" indent="-342900">
              <a:buClr>
                <a:srgbClr val="C00000"/>
              </a:buClr>
              <a:buSzPct val="80000"/>
              <a:buFont typeface="Arial" panose="020B0604020202020204" pitchFamily="34" charset="0"/>
              <a:buChar char="♣"/>
            </a:pPr>
            <a:endParaRPr lang="pt-BR" sz="1800" dirty="0">
              <a:latin typeface="Arial" panose="020B0604020202020204" pitchFamily="34" charset="0"/>
              <a:cs typeface="Arial" panose="020B0604020202020204" pitchFamily="34" charset="0"/>
            </a:endParaRPr>
          </a:p>
          <a:p>
            <a:pPr marL="342900" lvl="1" indent="-342900">
              <a:buClr>
                <a:srgbClr val="C00000"/>
              </a:buClr>
              <a:buSzPct val="800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59098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2120" y="4371950"/>
            <a:ext cx="3635896" cy="951912"/>
          </a:xfrm>
          <a:prstGeom prst="rect">
            <a:avLst/>
          </a:prstGeom>
        </p:spPr>
      </p:pic>
      <p:sp>
        <p:nvSpPr>
          <p:cNvPr id="3" name="Rectangle 2"/>
          <p:cNvSpPr/>
          <p:nvPr/>
        </p:nvSpPr>
        <p:spPr>
          <a:xfrm>
            <a:off x="777240" y="4629150"/>
            <a:ext cx="7543800" cy="20574"/>
          </a:xfrm>
          <a:prstGeom prst="rect">
            <a:avLst/>
          </a:pr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77240" y="-1"/>
            <a:ext cx="7543800" cy="390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1"/>
          <p:cNvSpPr txBox="1">
            <a:spLocks/>
          </p:cNvSpPr>
          <p:nvPr/>
        </p:nvSpPr>
        <p:spPr>
          <a:xfrm>
            <a:off x="685378" y="333374"/>
            <a:ext cx="6781800" cy="83326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100" dirty="0">
                <a:latin typeface="Impact" panose="020B0806030902050204" pitchFamily="34" charset="0"/>
              </a:rPr>
              <a:t>Senate Bill of Law 186/2014</a:t>
            </a:r>
            <a:endParaRPr lang="en-US" sz="3100" dirty="0">
              <a:latin typeface="Impact" panose="020B0806030902050204" pitchFamily="34" charset="0"/>
            </a:endParaRPr>
          </a:p>
        </p:txBody>
      </p:sp>
      <p:sp>
        <p:nvSpPr>
          <p:cNvPr id="6" name="Espaço Reservado para Conteúdo 2"/>
          <p:cNvSpPr txBox="1">
            <a:spLocks/>
          </p:cNvSpPr>
          <p:nvPr/>
        </p:nvSpPr>
        <p:spPr>
          <a:xfrm>
            <a:off x="777240" y="1457300"/>
            <a:ext cx="7478216" cy="291465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buClr>
                <a:srgbClr val="C00000"/>
              </a:buClr>
              <a:buSzPct val="80000"/>
              <a:buFont typeface="Arial" panose="020B0604020202020204" pitchFamily="34" charset="0"/>
              <a:buChar char="♣"/>
            </a:pPr>
            <a:r>
              <a:rPr lang="en-GB" sz="1800" dirty="0">
                <a:latin typeface="Arial" panose="020B0604020202020204" pitchFamily="34" charset="0"/>
                <a:cs typeface="Arial" panose="020B0604020202020204" pitchFamily="34" charset="0"/>
              </a:rPr>
              <a:t>All transactions must be made with identified persons</a:t>
            </a:r>
          </a:p>
          <a:p>
            <a:pPr marL="342900" lvl="1" indent="-342900">
              <a:buClr>
                <a:srgbClr val="C00000"/>
              </a:buClr>
              <a:buSzPct val="80000"/>
              <a:buFont typeface="Arial" panose="020B0604020202020204" pitchFamily="34" charset="0"/>
              <a:buChar char="♣"/>
            </a:pPr>
            <a:r>
              <a:rPr lang="en-GB" sz="1800" dirty="0">
                <a:latin typeface="Arial" panose="020B0604020202020204" pitchFamily="34" charset="0"/>
                <a:cs typeface="Arial" panose="020B0604020202020204" pitchFamily="34" charset="0"/>
              </a:rPr>
              <a:t>All establishments (except lotteries) must identify all persons entering the establishments and all transactions made</a:t>
            </a:r>
          </a:p>
        </p:txBody>
      </p:sp>
    </p:spTree>
    <p:extLst>
      <p:ext uri="{BB962C8B-B14F-4D97-AF65-F5344CB8AC3E}">
        <p14:creationId xmlns:p14="http://schemas.microsoft.com/office/powerpoint/2010/main" val="6507205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2120" y="4371950"/>
            <a:ext cx="3635896" cy="951912"/>
          </a:xfrm>
          <a:prstGeom prst="rect">
            <a:avLst/>
          </a:prstGeom>
        </p:spPr>
      </p:pic>
      <p:sp>
        <p:nvSpPr>
          <p:cNvPr id="3" name="Rectangle 2"/>
          <p:cNvSpPr/>
          <p:nvPr/>
        </p:nvSpPr>
        <p:spPr>
          <a:xfrm>
            <a:off x="777240" y="4629150"/>
            <a:ext cx="7543800" cy="20574"/>
          </a:xfrm>
          <a:prstGeom prst="rect">
            <a:avLst/>
          </a:pr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77240" y="-1"/>
            <a:ext cx="7543800" cy="390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1"/>
          <p:cNvSpPr txBox="1">
            <a:spLocks/>
          </p:cNvSpPr>
          <p:nvPr/>
        </p:nvSpPr>
        <p:spPr>
          <a:xfrm>
            <a:off x="672465" y="342553"/>
            <a:ext cx="8712968" cy="69609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pt-BR" sz="3100" dirty="0">
                <a:latin typeface="Impact" panose="020B0806030902050204" pitchFamily="34" charset="0"/>
              </a:rPr>
              <a:t>Bills 442/1991 and 186/2014: </a:t>
            </a:r>
          </a:p>
          <a:p>
            <a:pPr algn="l"/>
            <a:r>
              <a:rPr lang="pt-BR" sz="3100" dirty="0">
                <a:latin typeface="Impact" panose="020B0806030902050204" pitchFamily="34" charset="0"/>
              </a:rPr>
              <a:t>Taxation of operators</a:t>
            </a:r>
            <a:endParaRPr lang="en-US" sz="3100" dirty="0">
              <a:latin typeface="Impact" panose="020B0806030902050204" pitchFamily="34" charset="0"/>
            </a:endParaRPr>
          </a:p>
        </p:txBody>
      </p:sp>
      <p:graphicFrame>
        <p:nvGraphicFramePr>
          <p:cNvPr id="6" name="Tabela 2"/>
          <p:cNvGraphicFramePr>
            <a:graphicFrameLocks noGrp="1"/>
          </p:cNvGraphicFramePr>
          <p:nvPr>
            <p:extLst>
              <p:ext uri="{D42A27DB-BD31-4B8C-83A1-F6EECF244321}">
                <p14:modId xmlns:p14="http://schemas.microsoft.com/office/powerpoint/2010/main" val="3546459338"/>
              </p:ext>
            </p:extLst>
          </p:nvPr>
        </p:nvGraphicFramePr>
        <p:xfrm>
          <a:off x="672465" y="1479823"/>
          <a:ext cx="7992888" cy="2705462"/>
        </p:xfrm>
        <a:graphic>
          <a:graphicData uri="http://schemas.openxmlformats.org/drawingml/2006/table">
            <a:tbl>
              <a:tblPr firstRow="1" bandRow="1">
                <a:tableStyleId>{073A0DAA-6AF3-43AB-8588-CEC1D06C72B9}</a:tableStyleId>
              </a:tblPr>
              <a:tblGrid>
                <a:gridCol w="4236231"/>
                <a:gridCol w="3756657"/>
              </a:tblGrid>
              <a:tr h="3780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smtClean="0"/>
                        <a:t>Bill 442/1991</a:t>
                      </a:r>
                      <a:endParaRPr lang="en-US" sz="1400" dirty="0"/>
                    </a:p>
                  </a:txBody>
                  <a:tcPr marT="34290" marB="34290"/>
                </a:tc>
                <a:tc>
                  <a:txBody>
                    <a:bodyPr/>
                    <a:lstStyle/>
                    <a:p>
                      <a:pPr algn="ctr"/>
                      <a:r>
                        <a:rPr lang="pt-BR" sz="1400" dirty="0" smtClean="0"/>
                        <a:t>Bill</a:t>
                      </a:r>
                      <a:r>
                        <a:rPr lang="pt-BR" sz="1400" baseline="0" dirty="0" smtClean="0"/>
                        <a:t> 186/2014</a:t>
                      </a:r>
                      <a:endParaRPr lang="en-US" sz="1400" dirty="0"/>
                    </a:p>
                  </a:txBody>
                  <a:tcPr marT="34290" marB="34290"/>
                </a:tc>
              </a:tr>
              <a:tr h="9901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noProof="0" dirty="0" smtClean="0"/>
                        <a:t>Ordinary corporate taxes (approx. 34% of GGR)</a:t>
                      </a:r>
                      <a:endParaRPr lang="en-GB" sz="1200" noProof="0" dirty="0" smtClean="0"/>
                    </a:p>
                    <a:p>
                      <a:endParaRPr lang="en-GB" sz="1200" noProof="0" dirty="0">
                        <a:latin typeface="Arial" panose="020B0604020202020204" pitchFamily="34" charset="0"/>
                        <a:cs typeface="Arial" panose="020B0604020202020204" pitchFamily="34" charset="0"/>
                      </a:endParaRPr>
                    </a:p>
                  </a:txBody>
                  <a:tcPr marT="34290" marB="34290"/>
                </a:tc>
                <a:tc>
                  <a:txBody>
                    <a:bodyPr/>
                    <a:lstStyle/>
                    <a:p>
                      <a:r>
                        <a:rPr lang="en-GB" sz="1200" baseline="0" noProof="0" dirty="0" smtClean="0"/>
                        <a:t>CSLL: 20% of net profit</a:t>
                      </a:r>
                    </a:p>
                    <a:p>
                      <a:r>
                        <a:rPr lang="en-GB" sz="1200" baseline="0" noProof="0" dirty="0" smtClean="0"/>
                        <a:t>Increased corporate taxes (approx. 45% of net profit)</a:t>
                      </a:r>
                    </a:p>
                    <a:p>
                      <a:r>
                        <a:rPr lang="en-GB" sz="1200" baseline="0" noProof="0" dirty="0" smtClean="0"/>
                        <a:t>Inspection fee (approx. 0.5% of pay-out)</a:t>
                      </a:r>
                      <a:endParaRPr lang="en-GB" sz="1200" baseline="0" noProof="0" dirty="0" smtClean="0">
                        <a:latin typeface="Arial" panose="020B0604020202020204" pitchFamily="34" charset="0"/>
                        <a:cs typeface="Arial" panose="020B0604020202020204" pitchFamily="34" charset="0"/>
                      </a:endParaRPr>
                    </a:p>
                  </a:txBody>
                  <a:tcPr marT="34290" marB="34290"/>
                </a:tc>
              </a:tr>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smtClean="0"/>
                        <a:t>Social contributions (PIS/COFINS)</a:t>
                      </a:r>
                      <a:r>
                        <a:rPr lang="en-GB" sz="1200" baseline="0" noProof="0" dirty="0" smtClean="0"/>
                        <a:t> 3.65% of GGR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noProof="0" dirty="0" smtClean="0"/>
                    </a:p>
                    <a:p>
                      <a:endParaRPr lang="en-GB" sz="1200" noProof="0" dirty="0">
                        <a:latin typeface="Arial" panose="020B0604020202020204" pitchFamily="34" charset="0"/>
                        <a:cs typeface="Arial" panose="020B0604020202020204" pitchFamily="34" charset="0"/>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smtClean="0"/>
                        <a:t>Social contributions (PIS/COFINS)</a:t>
                      </a:r>
                      <a:r>
                        <a:rPr lang="en-GB" sz="1200" baseline="0" noProof="0" dirty="0" smtClean="0"/>
                        <a:t> 3.65% of GGR</a:t>
                      </a:r>
                    </a:p>
                    <a:p>
                      <a:endParaRPr lang="en-GB" sz="1200" noProof="0" dirty="0">
                        <a:latin typeface="Arial" panose="020B0604020202020204" pitchFamily="34" charset="0"/>
                        <a:cs typeface="Arial" panose="020B0604020202020204" pitchFamily="34" charset="0"/>
                      </a:endParaRPr>
                    </a:p>
                  </a:txBody>
                  <a:tcPr marT="34290" marB="34290"/>
                </a:tc>
              </a:tr>
              <a:tr h="285750">
                <a:tc>
                  <a:txBody>
                    <a:bodyPr/>
                    <a:lstStyle/>
                    <a:p>
                      <a:endParaRPr lang="en-GB" sz="1200" noProof="0" dirty="0">
                        <a:latin typeface="Arial" panose="020B0604020202020204" pitchFamily="34" charset="0"/>
                        <a:cs typeface="Arial" panose="020B0604020202020204" pitchFamily="34" charset="0"/>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noProof="0" dirty="0" smtClean="0"/>
                        <a:t>Service tax (2% - 5% of GGR)</a:t>
                      </a:r>
                      <a:endParaRPr lang="en-GB" sz="1200" baseline="0" noProof="0" dirty="0" smtClean="0">
                        <a:latin typeface="Arial" panose="020B0604020202020204" pitchFamily="34" charset="0"/>
                        <a:cs typeface="Arial" panose="020B0604020202020204" pitchFamily="34" charset="0"/>
                      </a:endParaRPr>
                    </a:p>
                  </a:txBody>
                  <a:tcPr marT="34290" marB="34290"/>
                </a:tc>
              </a:tr>
              <a:tr h="373742">
                <a:tc>
                  <a:txBody>
                    <a:bodyPr/>
                    <a:lstStyle/>
                    <a:p>
                      <a:endParaRPr lang="en-GB" sz="1200" noProof="0" dirty="0">
                        <a:latin typeface="Arial" panose="020B0604020202020204" pitchFamily="34" charset="0"/>
                        <a:cs typeface="Arial" panose="020B0604020202020204" pitchFamily="34" charset="0"/>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noProof="0" dirty="0" smtClean="0"/>
                        <a:t>Profits must be accrued under the actual profit regime for calculating corporate income tax.</a:t>
                      </a:r>
                      <a:endParaRPr lang="en-GB" sz="1200" baseline="0" noProof="0" dirty="0" smtClean="0">
                        <a:latin typeface="Arial" panose="020B0604020202020204" pitchFamily="34" charset="0"/>
                        <a:cs typeface="Arial" panose="020B0604020202020204" pitchFamily="34" charset="0"/>
                      </a:endParaRPr>
                    </a:p>
                  </a:txBody>
                  <a:tcPr marT="34290" marB="34290"/>
                </a:tc>
              </a:tr>
            </a:tbl>
          </a:graphicData>
        </a:graphic>
      </p:graphicFrame>
    </p:spTree>
    <p:extLst>
      <p:ext uri="{BB962C8B-B14F-4D97-AF65-F5344CB8AC3E}">
        <p14:creationId xmlns:p14="http://schemas.microsoft.com/office/powerpoint/2010/main" val="36059720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2120" y="4371950"/>
            <a:ext cx="3635896" cy="951912"/>
          </a:xfrm>
          <a:prstGeom prst="rect">
            <a:avLst/>
          </a:prstGeom>
        </p:spPr>
      </p:pic>
      <p:sp>
        <p:nvSpPr>
          <p:cNvPr id="3" name="Rectangle 2"/>
          <p:cNvSpPr/>
          <p:nvPr/>
        </p:nvSpPr>
        <p:spPr>
          <a:xfrm>
            <a:off x="777240" y="4629150"/>
            <a:ext cx="7543800" cy="20574"/>
          </a:xfrm>
          <a:prstGeom prst="rect">
            <a:avLst/>
          </a:pr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77240" y="-1"/>
            <a:ext cx="7543800" cy="390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1"/>
          <p:cNvSpPr txBox="1">
            <a:spLocks/>
          </p:cNvSpPr>
          <p:nvPr/>
        </p:nvSpPr>
        <p:spPr>
          <a:xfrm>
            <a:off x="702618" y="333027"/>
            <a:ext cx="8352928" cy="689248"/>
          </a:xfrm>
          <a:prstGeom prst="rect">
            <a:avLst/>
          </a:prstGeom>
        </p:spPr>
        <p:txBody>
          <a:bodyPr>
            <a:noAutofit/>
          </a:bodyPr>
          <a:lstStyle>
            <a:defPPr>
              <a:defRPr lang="en-US"/>
            </a:defPPr>
            <a:lvl1pPr>
              <a:spcBef>
                <a:spcPct val="0"/>
              </a:spcBef>
              <a:buNone/>
              <a:defRPr sz="3600">
                <a:latin typeface="Impact" panose="020B0806030902050204" pitchFamily="34" charset="0"/>
                <a:ea typeface="+mj-ea"/>
                <a:cs typeface="+mj-cs"/>
              </a:defRPr>
            </a:lvl1pPr>
          </a:lstStyle>
          <a:p>
            <a:r>
              <a:rPr lang="pt-BR" sz="3100" dirty="0"/>
              <a:t>Bills 442/1991 and </a:t>
            </a:r>
            <a:r>
              <a:rPr lang="pt-BR" sz="3100" dirty="0" smtClean="0"/>
              <a:t>186/2014: Taxation </a:t>
            </a:r>
            <a:r>
              <a:rPr lang="pt-BR" sz="3100" dirty="0"/>
              <a:t>of players</a:t>
            </a:r>
            <a:endParaRPr lang="en-US" sz="3100" dirty="0"/>
          </a:p>
        </p:txBody>
      </p:sp>
      <p:graphicFrame>
        <p:nvGraphicFramePr>
          <p:cNvPr id="6" name="Tabela 2"/>
          <p:cNvGraphicFramePr>
            <a:graphicFrameLocks noGrp="1"/>
          </p:cNvGraphicFramePr>
          <p:nvPr>
            <p:extLst>
              <p:ext uri="{D42A27DB-BD31-4B8C-83A1-F6EECF244321}">
                <p14:modId xmlns:p14="http://schemas.microsoft.com/office/powerpoint/2010/main" val="483176200"/>
              </p:ext>
            </p:extLst>
          </p:nvPr>
        </p:nvGraphicFramePr>
        <p:xfrm>
          <a:off x="1331640" y="1353870"/>
          <a:ext cx="6288360" cy="2227589"/>
        </p:xfrm>
        <a:graphic>
          <a:graphicData uri="http://schemas.openxmlformats.org/drawingml/2006/table">
            <a:tbl>
              <a:tblPr firstRow="1" bandRow="1">
                <a:tableStyleId>{073A0DAA-6AF3-43AB-8588-CEC1D06C72B9}</a:tableStyleId>
              </a:tblPr>
              <a:tblGrid>
                <a:gridCol w="3192016"/>
                <a:gridCol w="3096344"/>
              </a:tblGrid>
              <a:tr h="3669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dirty="0" smtClean="0"/>
                        <a:t>Bill 442/1991</a:t>
                      </a:r>
                      <a:endParaRPr lang="en-US" sz="1200" dirty="0" smtClean="0"/>
                    </a:p>
                    <a:p>
                      <a:pPr algn="ctr"/>
                      <a:endParaRPr lang="en-US" sz="1200" dirty="0">
                        <a:latin typeface="Arial" panose="020B0604020202020204" pitchFamily="34" charset="0"/>
                        <a:cs typeface="Arial" panose="020B0604020202020204" pitchFamily="34" charset="0"/>
                      </a:endParaRPr>
                    </a:p>
                  </a:txBody>
                  <a:tcPr marT="34290" marB="34290"/>
                </a:tc>
                <a:tc>
                  <a:txBody>
                    <a:bodyPr/>
                    <a:lstStyle/>
                    <a:p>
                      <a:pPr algn="ctr"/>
                      <a:r>
                        <a:rPr lang="pt-BR" sz="1200" dirty="0" smtClean="0"/>
                        <a:t>Bill</a:t>
                      </a:r>
                      <a:r>
                        <a:rPr lang="pt-BR" sz="1200" baseline="0" dirty="0" smtClean="0"/>
                        <a:t> 186/2014</a:t>
                      </a:r>
                      <a:endParaRPr lang="en-US" sz="1200" dirty="0">
                        <a:latin typeface="Arial" panose="020B0604020202020204" pitchFamily="34" charset="0"/>
                        <a:cs typeface="Arial" panose="020B0604020202020204" pitchFamily="34" charset="0"/>
                      </a:endParaRPr>
                    </a:p>
                  </a:txBody>
                  <a:tcPr marT="34290" marB="34290"/>
                </a:tc>
              </a:tr>
              <a:tr h="1793249">
                <a:tc>
                  <a:txBody>
                    <a:bodyPr/>
                    <a:lstStyle/>
                    <a:p>
                      <a:r>
                        <a:rPr lang="en-GB" sz="1200" noProof="0" dirty="0" smtClean="0"/>
                        <a:t>Withholding</a:t>
                      </a:r>
                      <a:r>
                        <a:rPr lang="en-GB" sz="1200" baseline="0" noProof="0" dirty="0" smtClean="0"/>
                        <a:t> tax on actual gains at the time of the withdrawal and payment of income tax at the rate of 15%</a:t>
                      </a:r>
                      <a:endParaRPr lang="en-GB" sz="1200" noProof="0" dirty="0" smtClean="0"/>
                    </a:p>
                    <a:p>
                      <a:endParaRPr lang="en-GB" sz="1200" noProof="0" dirty="0">
                        <a:latin typeface="Arial" panose="020B0604020202020204" pitchFamily="34" charset="0"/>
                        <a:cs typeface="Arial" panose="020B0604020202020204" pitchFamily="34" charset="0"/>
                      </a:endParaRPr>
                    </a:p>
                  </a:txBody>
                  <a:tcPr marT="34290" marB="34290"/>
                </a:tc>
                <a:tc>
                  <a:txBody>
                    <a:bodyPr/>
                    <a:lstStyle/>
                    <a:p>
                      <a:r>
                        <a:rPr lang="en-GB" sz="1200" noProof="0" dirty="0" smtClean="0"/>
                        <a:t>Withholding</a:t>
                      </a:r>
                      <a:r>
                        <a:rPr lang="en-GB" sz="1200" baseline="0" noProof="0" dirty="0" smtClean="0"/>
                        <a:t> income tax of 30% on net prizes at the time of the withdrawal or payment, (which for casinos will be considered by no later than 72 hours after the wager was made)</a:t>
                      </a:r>
                      <a:endParaRPr lang="en-GB" sz="1200" noProof="0" dirty="0" smtClean="0"/>
                    </a:p>
                    <a:p>
                      <a:endParaRPr lang="en-GB" sz="1200" noProof="0" dirty="0" smtClean="0"/>
                    </a:p>
                    <a:p>
                      <a:r>
                        <a:rPr lang="en-GB" sz="1200" noProof="0" dirty="0" smtClean="0"/>
                        <a:t>Prizes</a:t>
                      </a:r>
                      <a:r>
                        <a:rPr lang="en-GB" sz="1200" baseline="0" noProof="0" dirty="0" smtClean="0"/>
                        <a:t> received abroad are not subject to withholding tax</a:t>
                      </a:r>
                      <a:endParaRPr lang="en-GB" sz="1200" noProof="0" dirty="0">
                        <a:latin typeface="Arial" panose="020B0604020202020204" pitchFamily="34" charset="0"/>
                        <a:cs typeface="Arial" panose="020B0604020202020204" pitchFamily="34" charset="0"/>
                      </a:endParaRPr>
                    </a:p>
                  </a:txBody>
                  <a:tcPr marT="34290" marB="34290"/>
                </a:tc>
              </a:tr>
            </a:tbl>
          </a:graphicData>
        </a:graphic>
      </p:graphicFrame>
    </p:spTree>
    <p:extLst>
      <p:ext uri="{BB962C8B-B14F-4D97-AF65-F5344CB8AC3E}">
        <p14:creationId xmlns:p14="http://schemas.microsoft.com/office/powerpoint/2010/main" val="868023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2120" y="4371950"/>
            <a:ext cx="3635896" cy="951912"/>
          </a:xfrm>
          <a:prstGeom prst="rect">
            <a:avLst/>
          </a:prstGeom>
        </p:spPr>
      </p:pic>
      <p:sp>
        <p:nvSpPr>
          <p:cNvPr id="3" name="Rectangle 2"/>
          <p:cNvSpPr/>
          <p:nvPr/>
        </p:nvSpPr>
        <p:spPr>
          <a:xfrm>
            <a:off x="777240" y="4629150"/>
            <a:ext cx="7543800" cy="20574"/>
          </a:xfrm>
          <a:prstGeom prst="rect">
            <a:avLst/>
          </a:pr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77240" y="-1"/>
            <a:ext cx="7543800" cy="390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1"/>
          <p:cNvSpPr txBox="1">
            <a:spLocks/>
          </p:cNvSpPr>
          <p:nvPr/>
        </p:nvSpPr>
        <p:spPr>
          <a:xfrm>
            <a:off x="676275" y="319311"/>
            <a:ext cx="8274496" cy="1200150"/>
          </a:xfrm>
          <a:prstGeom prst="rect">
            <a:avLst/>
          </a:prstGeom>
        </p:spPr>
        <p:txBody>
          <a:bodyPr>
            <a:normAutofit/>
          </a:bodyPr>
          <a:lstStyle>
            <a:defPPr>
              <a:defRPr lang="en-US"/>
            </a:defPPr>
            <a:lvl1pPr>
              <a:spcBef>
                <a:spcPct val="0"/>
              </a:spcBef>
              <a:buNone/>
              <a:defRPr sz="3600">
                <a:latin typeface="Impact" panose="020B0806030902050204" pitchFamily="34" charset="0"/>
                <a:ea typeface="+mj-ea"/>
                <a:cs typeface="+mj-cs"/>
              </a:defRPr>
            </a:lvl1pPr>
          </a:lstStyle>
          <a:p>
            <a:r>
              <a:rPr lang="en-GB" sz="3100" dirty="0"/>
              <a:t>Main problems with the current </a:t>
            </a:r>
            <a:br>
              <a:rPr lang="en-GB" sz="3100" dirty="0"/>
            </a:br>
            <a:r>
              <a:rPr lang="en-GB" sz="3100" dirty="0"/>
              <a:t>wording of the Bills</a:t>
            </a:r>
          </a:p>
        </p:txBody>
      </p:sp>
      <p:sp>
        <p:nvSpPr>
          <p:cNvPr id="6" name="Espaço Reservado para Conteúdo 2"/>
          <p:cNvSpPr txBox="1">
            <a:spLocks/>
          </p:cNvSpPr>
          <p:nvPr/>
        </p:nvSpPr>
        <p:spPr>
          <a:xfrm>
            <a:off x="827584" y="1779662"/>
            <a:ext cx="8157592" cy="216024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buClr>
                <a:srgbClr val="C00000"/>
              </a:buClr>
              <a:buSzPct val="80000"/>
              <a:buFont typeface="Arial" panose="020B0604020202020204" pitchFamily="34" charset="0"/>
              <a:buChar char="♣"/>
            </a:pPr>
            <a:r>
              <a:rPr lang="en-GB" sz="1600" dirty="0" smtClean="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Online gaming: neither law provides an adequate solution</a:t>
            </a:r>
          </a:p>
          <a:p>
            <a:pPr lvl="1">
              <a:buClr>
                <a:srgbClr val="C00000"/>
              </a:buClr>
              <a:buFont typeface="Arial" panose="020B0604020202020204" pitchFamily="34" charset="0"/>
              <a:buChar char="•"/>
            </a:pPr>
            <a:r>
              <a:rPr lang="en-GB" sz="1600" dirty="0" smtClean="0">
                <a:latin typeface="Arial" panose="020B0604020202020204" pitchFamily="34" charset="0"/>
                <a:cs typeface="Arial" panose="020B0604020202020204" pitchFamily="34" charset="0"/>
              </a:rPr>
              <a:t>Senate Bill 186/2014 provides for a governmental monopoly</a:t>
            </a:r>
          </a:p>
          <a:p>
            <a:pPr lvl="1">
              <a:buClr>
                <a:srgbClr val="C00000"/>
              </a:buClr>
              <a:buFont typeface="Arial" panose="020B0604020202020204" pitchFamily="34" charset="0"/>
              <a:buChar char="•"/>
            </a:pPr>
            <a:r>
              <a:rPr lang="en-GB" sz="1600" dirty="0" smtClean="0">
                <a:latin typeface="Arial" panose="020B0604020202020204" pitchFamily="34" charset="0"/>
                <a:cs typeface="Arial" panose="020B0604020202020204" pitchFamily="34" charset="0"/>
              </a:rPr>
              <a:t>House of Representatives 442/1991 provides for geographical restriction within licensed establishments</a:t>
            </a:r>
          </a:p>
          <a:p>
            <a:pPr marL="342900" lvl="1" indent="-342900">
              <a:buClr>
                <a:srgbClr val="C00000"/>
              </a:buClr>
              <a:buSzPct val="80000"/>
              <a:buFont typeface="Arial" panose="020B0604020202020204" pitchFamily="34" charset="0"/>
              <a:buChar char="♣"/>
            </a:pPr>
            <a:r>
              <a:rPr lang="en-GB" sz="1800" dirty="0">
                <a:latin typeface="Arial" panose="020B0604020202020204" pitchFamily="34" charset="0"/>
                <a:cs typeface="Arial" panose="020B0604020202020204" pitchFamily="34" charset="0"/>
              </a:rPr>
              <a:t>Tax burden on players and providers</a:t>
            </a:r>
            <a:endParaRPr lang="pt-B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47242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2120" y="4371950"/>
            <a:ext cx="3635896" cy="951912"/>
          </a:xfrm>
          <a:prstGeom prst="rect">
            <a:avLst/>
          </a:prstGeom>
        </p:spPr>
      </p:pic>
      <p:sp>
        <p:nvSpPr>
          <p:cNvPr id="3" name="Rectangle 2"/>
          <p:cNvSpPr/>
          <p:nvPr/>
        </p:nvSpPr>
        <p:spPr>
          <a:xfrm>
            <a:off x="777240" y="4629150"/>
            <a:ext cx="7543800" cy="20574"/>
          </a:xfrm>
          <a:prstGeom prst="rect">
            <a:avLst/>
          </a:pr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77240" y="-1"/>
            <a:ext cx="7543800" cy="390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1"/>
          <p:cNvSpPr txBox="1">
            <a:spLocks/>
          </p:cNvSpPr>
          <p:nvPr/>
        </p:nvSpPr>
        <p:spPr>
          <a:xfrm>
            <a:off x="694903" y="316235"/>
            <a:ext cx="6781800" cy="83326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100" dirty="0">
                <a:latin typeface="Impact" panose="020B0806030902050204" pitchFamily="34" charset="0"/>
              </a:rPr>
              <a:t>Supreme Court Ruling</a:t>
            </a:r>
          </a:p>
        </p:txBody>
      </p:sp>
      <p:sp>
        <p:nvSpPr>
          <p:cNvPr id="8" name="Espaço Reservado para Conteúdo 2"/>
          <p:cNvSpPr txBox="1">
            <a:spLocks/>
          </p:cNvSpPr>
          <p:nvPr/>
        </p:nvSpPr>
        <p:spPr>
          <a:xfrm>
            <a:off x="827584" y="1203598"/>
            <a:ext cx="7543800" cy="291465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buClr>
                <a:srgbClr val="C00000"/>
              </a:buClr>
              <a:buSzPct val="80000"/>
              <a:buFont typeface="Arial" panose="020B0604020202020204" pitchFamily="34" charset="0"/>
              <a:buChar char="♣"/>
            </a:pPr>
            <a:r>
              <a:rPr lang="en-GB" sz="1800" dirty="0">
                <a:latin typeface="Arial" panose="020B0604020202020204" pitchFamily="34" charset="0"/>
                <a:cs typeface="Arial" panose="020B0604020202020204" pitchFamily="34" charset="0"/>
              </a:rPr>
              <a:t>The courts of the State of Rio Grande do </a:t>
            </a:r>
            <a:r>
              <a:rPr lang="en-GB" sz="1800" dirty="0" err="1">
                <a:latin typeface="Arial" panose="020B0604020202020204" pitchFamily="34" charset="0"/>
                <a:cs typeface="Arial" panose="020B0604020202020204" pitchFamily="34" charset="0"/>
              </a:rPr>
              <a:t>Sul</a:t>
            </a:r>
            <a:r>
              <a:rPr lang="en-GB" sz="1800" dirty="0">
                <a:latin typeface="Arial" panose="020B0604020202020204" pitchFamily="34" charset="0"/>
                <a:cs typeface="Arial" panose="020B0604020202020204" pitchFamily="34" charset="0"/>
              </a:rPr>
              <a:t> are of the opinion that the Federal Constitution, which was enacted after the Criminal Contravention Law (which prohibits games of chance), revoked such law.</a:t>
            </a:r>
          </a:p>
          <a:p>
            <a:pPr marL="342900" lvl="1" indent="-342900">
              <a:buClr>
                <a:srgbClr val="C00000"/>
              </a:buClr>
              <a:buSzPct val="80000"/>
              <a:buFont typeface="Arial" panose="020B0604020202020204" pitchFamily="34" charset="0"/>
              <a:buChar char="♣"/>
            </a:pPr>
            <a:r>
              <a:rPr lang="en-GB" sz="1800" dirty="0">
                <a:latin typeface="Arial" panose="020B0604020202020204" pitchFamily="34" charset="0"/>
                <a:cs typeface="Arial" panose="020B0604020202020204" pitchFamily="34" charset="0"/>
              </a:rPr>
              <a:t>Accordingly, they have issued decisions allowing establishments that exploit games of chance to remain open in such State</a:t>
            </a:r>
          </a:p>
          <a:p>
            <a:pPr marL="342900" lvl="1" indent="-342900">
              <a:buClr>
                <a:srgbClr val="C00000"/>
              </a:buClr>
              <a:buSzPct val="80000"/>
              <a:buFont typeface="Arial" panose="020B0604020202020204" pitchFamily="34" charset="0"/>
              <a:buChar char="♣"/>
            </a:pPr>
            <a:r>
              <a:rPr lang="en-GB" sz="1800" dirty="0">
                <a:latin typeface="Arial" panose="020B0604020202020204" pitchFamily="34" charset="0"/>
                <a:cs typeface="Arial" panose="020B0604020202020204" pitchFamily="34" charset="0"/>
              </a:rPr>
              <a:t>The matter has been taken to the Brazilian Supreme Court. Their ruling will be binding on all Brazilian courts. </a:t>
            </a:r>
          </a:p>
        </p:txBody>
      </p:sp>
    </p:spTree>
    <p:extLst>
      <p:ext uri="{BB962C8B-B14F-4D97-AF65-F5344CB8AC3E}">
        <p14:creationId xmlns:p14="http://schemas.microsoft.com/office/powerpoint/2010/main" val="18188963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2120" y="4371950"/>
            <a:ext cx="3635896" cy="951912"/>
          </a:xfrm>
          <a:prstGeom prst="rect">
            <a:avLst/>
          </a:prstGeom>
        </p:spPr>
      </p:pic>
      <p:sp>
        <p:nvSpPr>
          <p:cNvPr id="3" name="Rectangle 2"/>
          <p:cNvSpPr/>
          <p:nvPr/>
        </p:nvSpPr>
        <p:spPr>
          <a:xfrm>
            <a:off x="777240" y="4629150"/>
            <a:ext cx="7543800" cy="20574"/>
          </a:xfrm>
          <a:prstGeom prst="rect">
            <a:avLst/>
          </a:pr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77240" y="-1"/>
            <a:ext cx="7543800" cy="390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ço Reservado para Conteúdo 2"/>
          <p:cNvSpPr txBox="1">
            <a:spLocks/>
          </p:cNvSpPr>
          <p:nvPr/>
        </p:nvSpPr>
        <p:spPr>
          <a:xfrm>
            <a:off x="3437498" y="357505"/>
            <a:ext cx="4978896" cy="4424947"/>
          </a:xfrm>
          <a:prstGeom prst="rect">
            <a:avLst/>
          </a:prstGeom>
        </p:spPr>
        <p:txBody>
          <a:bodyPr>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a:p>
            <a:pPr marL="0" indent="0">
              <a:buFont typeface="Arial"/>
              <a:buNone/>
            </a:pPr>
            <a:r>
              <a:rPr lang="en-US" b="1" dirty="0" smtClean="0">
                <a:latin typeface="Arial" panose="020B0604020202020204" pitchFamily="34" charset="0"/>
                <a:cs typeface="Arial" panose="020B0604020202020204" pitchFamily="34" charset="0"/>
              </a:rPr>
              <a:t>Neil Montgomery</a:t>
            </a:r>
            <a:endParaRPr lang="en-US" dirty="0" smtClean="0">
              <a:latin typeface="Arial" panose="020B0604020202020204" pitchFamily="34" charset="0"/>
              <a:cs typeface="Arial" panose="020B0604020202020204" pitchFamily="34" charset="0"/>
            </a:endParaRPr>
          </a:p>
          <a:p>
            <a:pPr marL="0" indent="0" algn="just">
              <a:buFont typeface="Arial"/>
              <a:buNone/>
            </a:pPr>
            <a:r>
              <a:rPr lang="en-US" dirty="0" smtClean="0">
                <a:latin typeface="Arial" panose="020B0604020202020204" pitchFamily="34" charset="0"/>
                <a:cs typeface="Arial" panose="020B0604020202020204" pitchFamily="34" charset="0"/>
              </a:rPr>
              <a:t>Neil is the Founding and Managing Partner of Montgomery &amp; </a:t>
            </a:r>
            <a:r>
              <a:rPr lang="en-US" dirty="0" err="1" smtClean="0">
                <a:latin typeface="Arial" panose="020B0604020202020204" pitchFamily="34" charset="0"/>
                <a:cs typeface="Arial" panose="020B0604020202020204" pitchFamily="34" charset="0"/>
              </a:rPr>
              <a:t>Associados</a:t>
            </a:r>
            <a:r>
              <a:rPr lang="en-US" dirty="0" smtClean="0">
                <a:latin typeface="Arial" panose="020B0604020202020204" pitchFamily="34" charset="0"/>
                <a:cs typeface="Arial" panose="020B0604020202020204" pitchFamily="34" charset="0"/>
              </a:rPr>
              <a:t> and also heads the firm’s Mind Sports, Draws and Gamming and Betting Practice Group. He is a dual national (British/Brazilian) and has practiced Brazilian law for 20 years. In addition to gambling and entertainment law, Neil specializes in advising foreign clients on doing business in Brazil. Neil is a published author and speaks at Brazilian and international conferences regularly and was the keynote speaker for Brazil at an e-Gaming Review Latin American Gambling Law Conference in Buenos Aires. He is the only Brazilian qualified lawyer to have been ranked in four different categories in Chambers &amp; Partners’ Latin American Guide of Leading Lawyers.</a:t>
            </a:r>
          </a:p>
          <a:p>
            <a:pPr marL="0" indent="0" algn="just">
              <a:buFont typeface="Arial"/>
              <a:buNone/>
            </a:pPr>
            <a:endParaRPr lang="en-US" dirty="0" smtClean="0">
              <a:latin typeface="Arial" panose="020B0604020202020204" pitchFamily="34" charset="0"/>
              <a:cs typeface="Arial" panose="020B0604020202020204" pitchFamily="34" charset="0"/>
            </a:endParaRPr>
          </a:p>
          <a:p>
            <a:pPr marL="0" indent="0">
              <a:buFont typeface="Arial"/>
              <a:buNone/>
            </a:pPr>
            <a:r>
              <a:rPr lang="en-US" u="sng" dirty="0" smtClean="0">
                <a:solidFill>
                  <a:srgbClr val="FFC000"/>
                </a:solidFill>
                <a:latin typeface="Arial" panose="020B0604020202020204" pitchFamily="34" charset="0"/>
                <a:cs typeface="Arial" panose="020B0604020202020204" pitchFamily="34" charset="0"/>
                <a:hlinkClick r:id="rId3"/>
              </a:rPr>
              <a:t>neil.montgomery@montgomery.adv.br</a:t>
            </a:r>
            <a:r>
              <a:rPr lang="en-US" dirty="0" smtClean="0">
                <a:solidFill>
                  <a:srgbClr val="FFC000"/>
                </a:solidFill>
                <a:latin typeface="Arial" panose="020B0604020202020204" pitchFamily="34" charset="0"/>
                <a:cs typeface="Arial" panose="020B0604020202020204" pitchFamily="34" charset="0"/>
              </a:rPr>
              <a:t> </a:t>
            </a:r>
          </a:p>
          <a:p>
            <a:pPr marL="0" indent="0">
              <a:buFont typeface="Arial"/>
              <a:buNone/>
            </a:pPr>
            <a:r>
              <a:rPr lang="pt-BR" dirty="0" smtClean="0">
                <a:solidFill>
                  <a:srgbClr val="FFC000"/>
                </a:solidFill>
                <a:latin typeface="Arial" panose="020B0604020202020204" pitchFamily="34" charset="0"/>
                <a:cs typeface="Arial" panose="020B0604020202020204" pitchFamily="34" charset="0"/>
                <a:hlinkClick r:id="rId4"/>
              </a:rPr>
              <a:t>www.montgomery.adv.br</a:t>
            </a:r>
            <a:endParaRPr lang="pt-BR" dirty="0" smtClean="0">
              <a:solidFill>
                <a:srgbClr val="FFC000"/>
              </a:solidFill>
              <a:latin typeface="Arial" panose="020B0604020202020204" pitchFamily="34" charset="0"/>
              <a:cs typeface="Arial" panose="020B0604020202020204" pitchFamily="34" charset="0"/>
            </a:endParaRPr>
          </a:p>
          <a:p>
            <a:pPr marL="0" indent="0">
              <a:buFont typeface="Arial"/>
              <a:buNone/>
            </a:pPr>
            <a:endParaRPr lang="en-US" dirty="0"/>
          </a:p>
        </p:txBody>
      </p:sp>
      <p:pic>
        <p:nvPicPr>
          <p:cNvPr id="6" name="Imagem 3" descr="C:\Users\helena.calderano\AppData\Local\Microsoft\Windows\Temporary Internet Files\Content.Outlook\2RZ6IYCL\Neil Montgomery 26.843.229-6.jpeg"/>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5576" y="843558"/>
            <a:ext cx="2376264" cy="1836204"/>
          </a:xfrm>
          <a:prstGeom prst="rect">
            <a:avLst/>
          </a:prstGeom>
          <a:noFill/>
          <a:ln>
            <a:noFill/>
          </a:ln>
        </p:spPr>
      </p:pic>
    </p:spTree>
    <p:extLst>
      <p:ext uri="{BB962C8B-B14F-4D97-AF65-F5344CB8AC3E}">
        <p14:creationId xmlns:p14="http://schemas.microsoft.com/office/powerpoint/2010/main" val="2018096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EAE4"/>
        </a:solidFill>
        <a:effectLst/>
      </p:bgPr>
    </p:bg>
    <p:spTree>
      <p:nvGrpSpPr>
        <p:cNvPr id="1" name=""/>
        <p:cNvGrpSpPr/>
        <p:nvPr/>
      </p:nvGrpSpPr>
      <p:grpSpPr>
        <a:xfrm>
          <a:off x="0" y="0"/>
          <a:ext cx="0" cy="0"/>
          <a:chOff x="0" y="0"/>
          <a:chExt cx="0" cy="0"/>
        </a:xfrm>
      </p:grpSpPr>
      <p:sp>
        <p:nvSpPr>
          <p:cNvPr id="2" name="object 3"/>
          <p:cNvSpPr txBox="1">
            <a:spLocks/>
          </p:cNvSpPr>
          <p:nvPr/>
        </p:nvSpPr>
        <p:spPr>
          <a:xfrm>
            <a:off x="571256" y="278638"/>
            <a:ext cx="2324343" cy="369332"/>
          </a:xfrm>
          <a:prstGeom prst="rect">
            <a:avLst/>
          </a:prstGeom>
        </p:spPr>
        <p:txBody>
          <a:bodyPr vert="horz" wrap="square" lIns="0" tIns="0" rIns="0" bIns="0" rtlCol="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gn="l"/>
            <a:r>
              <a:rPr lang="en-GB" sz="2400" spc="-10" dirty="0" smtClean="0">
                <a:solidFill>
                  <a:srgbClr val="B1AC88"/>
                </a:solidFill>
                <a:latin typeface="Arial" panose="020B0604020202020204" pitchFamily="34" charset="0"/>
                <a:cs typeface="Arial" panose="020B0604020202020204" pitchFamily="34" charset="0"/>
              </a:rPr>
              <a:t>Overview</a:t>
            </a:r>
            <a:endParaRPr lang="en-GB" spc="-10" dirty="0">
              <a:solidFill>
                <a:srgbClr val="B1AC88"/>
              </a:solidFill>
              <a:latin typeface="Arial" panose="020B0604020202020204" pitchFamily="34" charset="0"/>
              <a:cs typeface="Arial" panose="020B0604020202020204" pitchFamily="34" charset="0"/>
            </a:endParaRPr>
          </a:p>
        </p:txBody>
      </p:sp>
      <p:sp>
        <p:nvSpPr>
          <p:cNvPr id="3" name="object 4"/>
          <p:cNvSpPr txBox="1"/>
          <p:nvPr/>
        </p:nvSpPr>
        <p:spPr>
          <a:xfrm>
            <a:off x="591728" y="1161922"/>
            <a:ext cx="6041186" cy="2303195"/>
          </a:xfrm>
          <a:prstGeom prst="rect">
            <a:avLst/>
          </a:prstGeom>
        </p:spPr>
        <p:txBody>
          <a:bodyPr vert="horz" wrap="square" lIns="0" tIns="0" rIns="0" bIns="0" rtlCol="0">
            <a:spAutoFit/>
          </a:bodyPr>
          <a:lstStyle/>
          <a:p>
            <a:pPr marL="299085" indent="-286385">
              <a:lnSpc>
                <a:spcPct val="100000"/>
              </a:lnSpc>
              <a:spcBef>
                <a:spcPts val="985"/>
              </a:spcBef>
              <a:buChar char="•"/>
              <a:tabLst>
                <a:tab pos="299085" algn="l"/>
                <a:tab pos="299720" algn="l"/>
              </a:tabLst>
            </a:pPr>
            <a:r>
              <a:rPr lang="en-AU" spc="-10" dirty="0" smtClean="0">
                <a:solidFill>
                  <a:srgbClr val="7E7E7E"/>
                </a:solidFill>
                <a:latin typeface="Arial"/>
                <a:cs typeface="Arial"/>
              </a:rPr>
              <a:t>How is online gambling regulated in Australia?</a:t>
            </a:r>
          </a:p>
          <a:p>
            <a:pPr marL="299085" indent="-286385">
              <a:lnSpc>
                <a:spcPct val="100000"/>
              </a:lnSpc>
              <a:spcBef>
                <a:spcPts val="985"/>
              </a:spcBef>
              <a:buChar char="•"/>
              <a:tabLst>
                <a:tab pos="299085" algn="l"/>
                <a:tab pos="299720" algn="l"/>
              </a:tabLst>
            </a:pPr>
            <a:r>
              <a:rPr spc="-10" dirty="0" smtClean="0">
                <a:solidFill>
                  <a:srgbClr val="7E7E7E"/>
                </a:solidFill>
                <a:latin typeface="Arial"/>
                <a:cs typeface="Arial"/>
              </a:rPr>
              <a:t>Interactive </a:t>
            </a:r>
            <a:r>
              <a:rPr spc="-5" dirty="0">
                <a:solidFill>
                  <a:srgbClr val="7E7E7E"/>
                </a:solidFill>
                <a:latin typeface="Arial"/>
                <a:cs typeface="Arial"/>
              </a:rPr>
              <a:t>Gambling Act </a:t>
            </a:r>
            <a:r>
              <a:rPr lang="en-AU" spc="-5" dirty="0" smtClean="0">
                <a:solidFill>
                  <a:srgbClr val="7E7E7E"/>
                </a:solidFill>
                <a:latin typeface="Arial"/>
                <a:cs typeface="Arial"/>
              </a:rPr>
              <a:t>2001</a:t>
            </a:r>
            <a:endParaRPr dirty="0">
              <a:latin typeface="Arial"/>
              <a:cs typeface="Arial"/>
            </a:endParaRPr>
          </a:p>
          <a:p>
            <a:pPr marL="299085" indent="-286385">
              <a:lnSpc>
                <a:spcPct val="100000"/>
              </a:lnSpc>
              <a:spcBef>
                <a:spcPts val="1005"/>
              </a:spcBef>
              <a:buChar char="•"/>
              <a:tabLst>
                <a:tab pos="299085" algn="l"/>
                <a:tab pos="299720" algn="l"/>
              </a:tabLst>
            </a:pPr>
            <a:r>
              <a:rPr lang="en-AU" spc="-5" dirty="0" smtClean="0">
                <a:solidFill>
                  <a:srgbClr val="7E7E7E"/>
                </a:solidFill>
                <a:latin typeface="Arial"/>
                <a:cs typeface="Arial"/>
              </a:rPr>
              <a:t>What has occurred since 2001?</a:t>
            </a:r>
            <a:endParaRPr dirty="0">
              <a:latin typeface="Arial"/>
              <a:cs typeface="Arial"/>
            </a:endParaRPr>
          </a:p>
          <a:p>
            <a:pPr marL="299085" indent="-286385">
              <a:lnSpc>
                <a:spcPct val="100000"/>
              </a:lnSpc>
              <a:spcBef>
                <a:spcPts val="1005"/>
              </a:spcBef>
              <a:buChar char="•"/>
              <a:tabLst>
                <a:tab pos="299085" algn="l"/>
                <a:tab pos="299720" algn="l"/>
              </a:tabLst>
            </a:pPr>
            <a:r>
              <a:rPr spc="-5" dirty="0">
                <a:solidFill>
                  <a:srgbClr val="7E7E7E"/>
                </a:solidFill>
                <a:latin typeface="Arial"/>
                <a:cs typeface="Arial"/>
              </a:rPr>
              <a:t>Review of </a:t>
            </a:r>
            <a:r>
              <a:rPr spc="-10" dirty="0">
                <a:solidFill>
                  <a:srgbClr val="7E7E7E"/>
                </a:solidFill>
                <a:latin typeface="Arial"/>
                <a:cs typeface="Arial"/>
              </a:rPr>
              <a:t>the Interactive </a:t>
            </a:r>
            <a:r>
              <a:rPr spc="-5" dirty="0">
                <a:solidFill>
                  <a:srgbClr val="7E7E7E"/>
                </a:solidFill>
                <a:latin typeface="Arial"/>
                <a:cs typeface="Arial"/>
              </a:rPr>
              <a:t>Gambling</a:t>
            </a:r>
            <a:r>
              <a:rPr spc="35" dirty="0">
                <a:solidFill>
                  <a:srgbClr val="7E7E7E"/>
                </a:solidFill>
                <a:latin typeface="Arial"/>
                <a:cs typeface="Arial"/>
              </a:rPr>
              <a:t> </a:t>
            </a:r>
            <a:r>
              <a:rPr spc="-5" dirty="0">
                <a:solidFill>
                  <a:srgbClr val="7E7E7E"/>
                </a:solidFill>
                <a:latin typeface="Arial"/>
                <a:cs typeface="Arial"/>
              </a:rPr>
              <a:t>Act</a:t>
            </a:r>
            <a:endParaRPr dirty="0">
              <a:latin typeface="Arial"/>
              <a:cs typeface="Arial"/>
            </a:endParaRPr>
          </a:p>
          <a:p>
            <a:pPr marL="299085" indent="-286385">
              <a:lnSpc>
                <a:spcPct val="100000"/>
              </a:lnSpc>
              <a:spcBef>
                <a:spcPts val="980"/>
              </a:spcBef>
              <a:buChar char="•"/>
              <a:tabLst>
                <a:tab pos="299085" algn="l"/>
                <a:tab pos="299720" algn="l"/>
              </a:tabLst>
            </a:pPr>
            <a:r>
              <a:rPr spc="-10" dirty="0">
                <a:solidFill>
                  <a:srgbClr val="7E7E7E"/>
                </a:solidFill>
                <a:latin typeface="Arial"/>
                <a:cs typeface="Arial"/>
              </a:rPr>
              <a:t>2016 Interactive </a:t>
            </a:r>
            <a:r>
              <a:rPr spc="-5" dirty="0">
                <a:solidFill>
                  <a:srgbClr val="7E7E7E"/>
                </a:solidFill>
                <a:latin typeface="Arial"/>
                <a:cs typeface="Arial"/>
              </a:rPr>
              <a:t>Gambling Amendment</a:t>
            </a:r>
            <a:r>
              <a:rPr spc="20" dirty="0">
                <a:solidFill>
                  <a:srgbClr val="7E7E7E"/>
                </a:solidFill>
                <a:latin typeface="Arial"/>
                <a:cs typeface="Arial"/>
              </a:rPr>
              <a:t> </a:t>
            </a:r>
            <a:r>
              <a:rPr spc="-5" dirty="0" smtClean="0">
                <a:solidFill>
                  <a:srgbClr val="7E7E7E"/>
                </a:solidFill>
                <a:latin typeface="Arial"/>
                <a:cs typeface="Arial"/>
              </a:rPr>
              <a:t>Bill</a:t>
            </a:r>
            <a:endParaRPr lang="en-AU" spc="-5" dirty="0" smtClean="0">
              <a:solidFill>
                <a:srgbClr val="7E7E7E"/>
              </a:solidFill>
              <a:latin typeface="Arial"/>
              <a:cs typeface="Arial"/>
            </a:endParaRPr>
          </a:p>
          <a:p>
            <a:pPr marL="299085" indent="-286385">
              <a:lnSpc>
                <a:spcPct val="100000"/>
              </a:lnSpc>
              <a:spcBef>
                <a:spcPts val="980"/>
              </a:spcBef>
              <a:buChar char="•"/>
              <a:tabLst>
                <a:tab pos="299085" algn="l"/>
                <a:tab pos="299720" algn="l"/>
              </a:tabLst>
            </a:pPr>
            <a:r>
              <a:rPr lang="en-AU" spc="-5" dirty="0" smtClean="0">
                <a:solidFill>
                  <a:srgbClr val="7E7E7E"/>
                </a:solidFill>
                <a:latin typeface="Arial"/>
                <a:cs typeface="Arial"/>
              </a:rPr>
              <a:t>Next steps</a:t>
            </a:r>
            <a:endParaRPr dirty="0">
              <a:latin typeface="Arial"/>
              <a:cs typeface="Arial"/>
            </a:endParaRPr>
          </a:p>
        </p:txBody>
      </p:sp>
      <p:sp>
        <p:nvSpPr>
          <p:cNvPr id="4" name="object 2"/>
          <p:cNvSpPr/>
          <p:nvPr/>
        </p:nvSpPr>
        <p:spPr>
          <a:xfrm>
            <a:off x="5981700" y="4567237"/>
            <a:ext cx="3041650" cy="4445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3931214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8145" y="3707312"/>
            <a:ext cx="3635896" cy="951912"/>
          </a:xfrm>
          <a:prstGeom prst="rect">
            <a:avLst/>
          </a:prstGeom>
        </p:spPr>
      </p:pic>
      <p:sp>
        <p:nvSpPr>
          <p:cNvPr id="3" name="Rectangle 2"/>
          <p:cNvSpPr/>
          <p:nvPr/>
        </p:nvSpPr>
        <p:spPr>
          <a:xfrm>
            <a:off x="777240" y="4629150"/>
            <a:ext cx="7543800" cy="20574"/>
          </a:xfrm>
          <a:prstGeom prst="rect">
            <a:avLst/>
          </a:prstGeom>
          <a:solidFill>
            <a:srgbClr val="C00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77240" y="-1"/>
            <a:ext cx="7543800" cy="390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9338"/>
            <a:ext cx="9144000" cy="3725033"/>
          </a:xfrm>
          <a:prstGeom prst="rect">
            <a:avLst/>
          </a:prstGeom>
        </p:spPr>
      </p:pic>
      <p:sp>
        <p:nvSpPr>
          <p:cNvPr id="6" name="Retângulo 4"/>
          <p:cNvSpPr/>
          <p:nvPr/>
        </p:nvSpPr>
        <p:spPr>
          <a:xfrm>
            <a:off x="5724128" y="3655694"/>
            <a:ext cx="3168352" cy="1449628"/>
          </a:xfrm>
          <a:prstGeom prst="rect">
            <a:avLst/>
          </a:prstGeom>
        </p:spPr>
        <p:txBody>
          <a:bodyPr wrap="square">
            <a:spAutoFit/>
          </a:bodyPr>
          <a:lstStyle/>
          <a:p>
            <a:pPr marL="1588" lvl="1">
              <a:lnSpc>
                <a:spcPct val="90000"/>
              </a:lnSpc>
              <a:buClr>
                <a:srgbClr val="1F497D"/>
              </a:buClr>
              <a:buSzPct val="95000"/>
              <a:defRPr/>
            </a:pPr>
            <a:r>
              <a:rPr lang="pt-BR" sz="1400" b="1" dirty="0">
                <a:solidFill>
                  <a:srgbClr val="000000"/>
                </a:solidFill>
                <a:latin typeface="Arial" panose="020B0604020202020204" pitchFamily="34" charset="0"/>
                <a:cs typeface="Arial" panose="020B0604020202020204" pitchFamily="34" charset="0"/>
              </a:rPr>
              <a:t>São Paulo</a:t>
            </a:r>
          </a:p>
          <a:p>
            <a:pPr marL="1588" lvl="1">
              <a:lnSpc>
                <a:spcPct val="90000"/>
              </a:lnSpc>
              <a:buClr>
                <a:srgbClr val="1F497D"/>
              </a:buClr>
              <a:buSzPct val="95000"/>
              <a:defRPr/>
            </a:pPr>
            <a:endParaRPr lang="pt-BR" sz="1400" b="1" dirty="0">
              <a:solidFill>
                <a:srgbClr val="000000"/>
              </a:solidFill>
              <a:latin typeface="Arial" panose="020B0604020202020204" pitchFamily="34" charset="0"/>
              <a:cs typeface="Arial" panose="020B0604020202020204" pitchFamily="34" charset="0"/>
            </a:endParaRPr>
          </a:p>
          <a:p>
            <a:pPr marL="1588" lvl="1">
              <a:lnSpc>
                <a:spcPct val="90000"/>
              </a:lnSpc>
              <a:buClr>
                <a:srgbClr val="1F497D"/>
              </a:buClr>
              <a:buSzPct val="95000"/>
              <a:defRPr/>
            </a:pPr>
            <a:r>
              <a:rPr lang="pt-BR" sz="1400" dirty="0">
                <a:solidFill>
                  <a:srgbClr val="000000"/>
                </a:solidFill>
                <a:latin typeface="Arial" panose="020B0604020202020204" pitchFamily="34" charset="0"/>
                <a:cs typeface="Arial" panose="020B0604020202020204" pitchFamily="34" charset="0"/>
              </a:rPr>
              <a:t>Rua Gomes de Carvalho, 1306, 3º andar, Vila Olímpia</a:t>
            </a:r>
          </a:p>
          <a:p>
            <a:pPr marL="1588" lvl="1">
              <a:lnSpc>
                <a:spcPct val="90000"/>
              </a:lnSpc>
              <a:buClr>
                <a:srgbClr val="1F497D"/>
              </a:buClr>
              <a:buSzPct val="95000"/>
              <a:defRPr/>
            </a:pPr>
            <a:r>
              <a:rPr lang="pt-BR" sz="1400" dirty="0">
                <a:solidFill>
                  <a:srgbClr val="000000"/>
                </a:solidFill>
                <a:latin typeface="Arial" panose="020B0604020202020204" pitchFamily="34" charset="0"/>
                <a:cs typeface="Arial" panose="020B0604020202020204" pitchFamily="34" charset="0"/>
              </a:rPr>
              <a:t>04547005 – SP - Brasil</a:t>
            </a:r>
          </a:p>
          <a:p>
            <a:pPr marL="1588" lvl="1">
              <a:lnSpc>
                <a:spcPct val="90000"/>
              </a:lnSpc>
              <a:buClr>
                <a:srgbClr val="1F497D"/>
              </a:buClr>
              <a:buSzPct val="95000"/>
              <a:defRPr/>
            </a:pPr>
            <a:endParaRPr lang="pt-BR" sz="1400" dirty="0">
              <a:solidFill>
                <a:srgbClr val="000000"/>
              </a:solidFill>
              <a:latin typeface="Arial" panose="020B0604020202020204" pitchFamily="34" charset="0"/>
              <a:cs typeface="Arial" panose="020B0604020202020204" pitchFamily="34" charset="0"/>
            </a:endParaRPr>
          </a:p>
          <a:p>
            <a:pPr marL="1588" lvl="1">
              <a:lnSpc>
                <a:spcPct val="90000"/>
              </a:lnSpc>
              <a:buClr>
                <a:srgbClr val="1F497D"/>
              </a:buClr>
              <a:buSzPct val="95000"/>
              <a:defRPr/>
            </a:pPr>
            <a:r>
              <a:rPr lang="pt-BR" sz="1400" dirty="0">
                <a:solidFill>
                  <a:srgbClr val="000000"/>
                </a:solidFill>
                <a:latin typeface="Arial" panose="020B0604020202020204" pitchFamily="34" charset="0"/>
                <a:cs typeface="Arial" panose="020B0604020202020204" pitchFamily="34" charset="0"/>
              </a:rPr>
              <a:t>Tel.: +55 11 4096 4000</a:t>
            </a:r>
          </a:p>
        </p:txBody>
      </p:sp>
      <p:sp>
        <p:nvSpPr>
          <p:cNvPr id="8" name="Retângulo 6"/>
          <p:cNvSpPr/>
          <p:nvPr/>
        </p:nvSpPr>
        <p:spPr>
          <a:xfrm>
            <a:off x="676006" y="4637767"/>
            <a:ext cx="3231526" cy="523220"/>
          </a:xfrm>
          <a:prstGeom prst="rect">
            <a:avLst/>
          </a:prstGeom>
        </p:spPr>
        <p:txBody>
          <a:bodyPr wrap="none">
            <a:spAutoFit/>
          </a:bodyPr>
          <a:lstStyle/>
          <a:p>
            <a:pPr lvl="0"/>
            <a:r>
              <a:rPr lang="pt-BR" sz="2800" dirty="0">
                <a:solidFill>
                  <a:srgbClr val="C0504D">
                    <a:lumMod val="75000"/>
                  </a:srgbClr>
                </a:solidFill>
                <a:latin typeface="Arial" panose="020B0604020202020204" pitchFamily="34" charset="0"/>
                <a:ea typeface="宋体" pitchFamily="2" charset="-122"/>
                <a:cs typeface="Arial" panose="020B0604020202020204" pitchFamily="34" charset="0"/>
              </a:rPr>
              <a:t>montgomery.adv.br</a:t>
            </a:r>
          </a:p>
        </p:txBody>
      </p:sp>
    </p:spTree>
    <p:extLst>
      <p:ext uri="{BB962C8B-B14F-4D97-AF65-F5344CB8AC3E}">
        <p14:creationId xmlns:p14="http://schemas.microsoft.com/office/powerpoint/2010/main" val="8666541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84" y="1411119"/>
            <a:ext cx="8702337" cy="857250"/>
          </a:xfrm>
        </p:spPr>
        <p:txBody>
          <a:bodyPr>
            <a:normAutofit fontScale="90000"/>
          </a:bodyPr>
          <a:lstStyle/>
          <a:p>
            <a:pPr algn="l"/>
            <a:r>
              <a:rPr lang="en-GB" sz="3200" dirty="0" smtClean="0"/>
              <a:t>British gambling regulation – </a:t>
            </a:r>
            <a:br>
              <a:rPr lang="en-GB" sz="3200" dirty="0" smtClean="0"/>
            </a:br>
            <a:r>
              <a:rPr lang="en-GB" sz="3200" dirty="0" smtClean="0"/>
              <a:t>what next? </a:t>
            </a:r>
            <a:r>
              <a:rPr lang="en-GB" sz="2800" dirty="0" smtClean="0"/>
              <a:t/>
            </a:r>
            <a:br>
              <a:rPr lang="en-GB" sz="2800" dirty="0" smtClean="0"/>
            </a:br>
            <a:endParaRPr lang="en-GB" sz="2800" dirty="0"/>
          </a:p>
        </p:txBody>
      </p:sp>
      <p:sp>
        <p:nvSpPr>
          <p:cNvPr id="3" name="Content Placeholder 2"/>
          <p:cNvSpPr>
            <a:spLocks noGrp="1"/>
          </p:cNvSpPr>
          <p:nvPr>
            <p:ph type="body" sz="quarter" idx="11"/>
          </p:nvPr>
        </p:nvSpPr>
        <p:spPr>
          <a:xfrm>
            <a:off x="225184" y="2803457"/>
            <a:ext cx="8455021" cy="705015"/>
          </a:xfrm>
        </p:spPr>
        <p:txBody>
          <a:bodyPr/>
          <a:lstStyle/>
          <a:p>
            <a:pPr lvl="0" algn="l"/>
            <a:r>
              <a:rPr lang="en-US" sz="1600" b="1" dirty="0" smtClean="0">
                <a:latin typeface="Lucida Bright" panose="02040602050505020304" pitchFamily="18" charset="0"/>
                <a:ea typeface="+mj-ea"/>
                <a:cs typeface="Lucida Bright"/>
              </a:rPr>
              <a:t>Steve Ketteley</a:t>
            </a:r>
          </a:p>
          <a:p>
            <a:pPr lvl="0" algn="l"/>
            <a:r>
              <a:rPr lang="en-US" sz="1600" b="1" dirty="0" smtClean="0">
                <a:latin typeface="Lucida Bright" panose="02040602050505020304" pitchFamily="18" charset="0"/>
                <a:ea typeface="+mj-ea"/>
                <a:cs typeface="Lucida Bright"/>
              </a:rPr>
              <a:t>07 February 2017</a:t>
            </a:r>
          </a:p>
          <a:p>
            <a:pPr lvl="0" algn="l"/>
            <a:endParaRPr lang="en-US" sz="2400" b="1" dirty="0">
              <a:latin typeface="Lucida Bright" panose="02040602050505020304" pitchFamily="18" charset="0"/>
              <a:ea typeface="+mj-ea"/>
              <a:cs typeface="Lucida Bright"/>
            </a:endParaRPr>
          </a:p>
          <a:p>
            <a:endParaRPr lang="en-GB" dirty="0">
              <a:latin typeface="+mj-lt"/>
            </a:endParaRPr>
          </a:p>
        </p:txBody>
      </p:sp>
    </p:spTree>
    <p:extLst>
      <p:ext uri="{BB962C8B-B14F-4D97-AF65-F5344CB8AC3E}">
        <p14:creationId xmlns:p14="http://schemas.microsoft.com/office/powerpoint/2010/main" val="3003498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43705"/>
            <a:ext cx="8229600" cy="857250"/>
          </a:xfrm>
        </p:spPr>
        <p:txBody>
          <a:bodyPr>
            <a:normAutofit fontScale="90000"/>
          </a:bodyPr>
          <a:lstStyle/>
          <a:p>
            <a:pPr algn="l"/>
            <a:r>
              <a:rPr lang="en-GB" sz="1600" dirty="0">
                <a:solidFill>
                  <a:schemeClr val="tx1">
                    <a:lumMod val="65000"/>
                    <a:lumOff val="35000"/>
                  </a:schemeClr>
                </a:solidFill>
              </a:rPr>
              <a:t>"Our view remains that whilst recent licence and code changes, enforcement action and compliance work are having an impact; the pace of change within the industry needs to quicken</a:t>
            </a:r>
            <a:r>
              <a:rPr lang="en-GB" sz="1600" dirty="0" smtClean="0">
                <a:solidFill>
                  <a:schemeClr val="tx1">
                    <a:lumMod val="65000"/>
                    <a:lumOff val="35000"/>
                  </a:schemeClr>
                </a:solidFill>
              </a:rPr>
              <a:t>…… You </a:t>
            </a:r>
            <a:r>
              <a:rPr lang="en-GB" sz="1600" dirty="0">
                <a:solidFill>
                  <a:schemeClr val="tx1">
                    <a:lumMod val="65000"/>
                    <a:lumOff val="35000"/>
                  </a:schemeClr>
                </a:solidFill>
              </a:rPr>
              <a:t>need to step up the pace of change - in how you handle customer complaints; ensure advertising is clear; simplify terms and conditions; develop your risk management strategies on money laundering; evaluate the impact of social responsibility initiatives - and, working across all these areas, in how you do more to share best practice."</a:t>
            </a:r>
            <a:br>
              <a:rPr lang="en-GB" sz="1600" dirty="0">
                <a:solidFill>
                  <a:schemeClr val="tx1">
                    <a:lumMod val="65000"/>
                    <a:lumOff val="35000"/>
                  </a:schemeClr>
                </a:solidFill>
              </a:rPr>
            </a:br>
            <a:r>
              <a:rPr lang="en-GB" sz="1600" dirty="0" smtClean="0">
                <a:solidFill>
                  <a:schemeClr val="tx1">
                    <a:lumMod val="65000"/>
                    <a:lumOff val="35000"/>
                  </a:schemeClr>
                </a:solidFill>
              </a:rPr>
              <a:t/>
            </a:r>
            <a:br>
              <a:rPr lang="en-GB" sz="1600" dirty="0" smtClean="0">
                <a:solidFill>
                  <a:schemeClr val="tx1">
                    <a:lumMod val="65000"/>
                    <a:lumOff val="35000"/>
                  </a:schemeClr>
                </a:solidFill>
              </a:rPr>
            </a:br>
            <a:endParaRPr lang="en-GB" sz="1600" dirty="0">
              <a:solidFill>
                <a:schemeClr val="tx1">
                  <a:lumMod val="65000"/>
                  <a:lumOff val="35000"/>
                </a:schemeClr>
              </a:solidFill>
            </a:endParaRPr>
          </a:p>
        </p:txBody>
      </p:sp>
      <p:sp>
        <p:nvSpPr>
          <p:cNvPr id="4" name="TextBox 3"/>
          <p:cNvSpPr txBox="1"/>
          <p:nvPr/>
        </p:nvSpPr>
        <p:spPr>
          <a:xfrm>
            <a:off x="762000" y="3248484"/>
            <a:ext cx="5019675" cy="523220"/>
          </a:xfrm>
          <a:prstGeom prst="rect">
            <a:avLst/>
          </a:prstGeom>
          <a:noFill/>
        </p:spPr>
        <p:txBody>
          <a:bodyPr wrap="square" rtlCol="0">
            <a:spAutoFit/>
          </a:bodyPr>
          <a:lstStyle/>
          <a:p>
            <a:r>
              <a:rPr lang="en-GB" sz="1400" i="1" dirty="0">
                <a:solidFill>
                  <a:schemeClr val="tx1">
                    <a:lumMod val="65000"/>
                    <a:lumOff val="35000"/>
                  </a:schemeClr>
                </a:solidFill>
              </a:rPr>
              <a:t>Sarah Harrison, </a:t>
            </a:r>
            <a:r>
              <a:rPr lang="en-GB" sz="1400" i="1" dirty="0" smtClean="0">
                <a:solidFill>
                  <a:schemeClr val="tx1">
                    <a:lumMod val="65000"/>
                    <a:lumOff val="35000"/>
                  </a:schemeClr>
                </a:solidFill>
              </a:rPr>
              <a:t>Chief Executive, Gambling Commission, </a:t>
            </a:r>
          </a:p>
          <a:p>
            <a:r>
              <a:rPr lang="en-GB" sz="1400" i="1" dirty="0" smtClean="0">
                <a:solidFill>
                  <a:schemeClr val="tx1">
                    <a:lumMod val="65000"/>
                    <a:lumOff val="35000"/>
                  </a:schemeClr>
                </a:solidFill>
              </a:rPr>
              <a:t>"</a:t>
            </a:r>
            <a:r>
              <a:rPr lang="en-GB" sz="1400" i="1" dirty="0">
                <a:solidFill>
                  <a:schemeClr val="tx1">
                    <a:lumMod val="65000"/>
                    <a:lumOff val="35000"/>
                  </a:schemeClr>
                </a:solidFill>
              </a:rPr>
              <a:t>Raising standards" conference, 8 November 2016.</a:t>
            </a:r>
            <a:endParaRPr lang="en-GB" sz="1400" i="1" dirty="0" smtClean="0">
              <a:solidFill>
                <a:schemeClr val="tx1">
                  <a:lumMod val="65000"/>
                  <a:lumOff val="35000"/>
                </a:schemeClr>
              </a:solidFill>
              <a:latin typeface="Calibri Light"/>
              <a:cs typeface="Calibri Light"/>
            </a:endParaRPr>
          </a:p>
        </p:txBody>
      </p:sp>
      <p:sp>
        <p:nvSpPr>
          <p:cNvPr id="5" name="Title 1"/>
          <p:cNvSpPr txBox="1">
            <a:spLocks/>
          </p:cNvSpPr>
          <p:nvPr/>
        </p:nvSpPr>
        <p:spPr>
          <a:xfrm>
            <a:off x="972448" y="428861"/>
            <a:ext cx="7199105" cy="857250"/>
          </a:xfrm>
          <a:prstGeom prst="rect">
            <a:avLst/>
          </a:prstGeom>
        </p:spPr>
        <p:txBody>
          <a:bodyPr vert="horz"/>
          <a:lstStyle>
            <a:lvl1pPr algn="ctr" defTabSz="457200" rtl="0" eaLnBrk="1" latinLnBrk="0" hangingPunct="1">
              <a:spcBef>
                <a:spcPct val="0"/>
              </a:spcBef>
              <a:buNone/>
              <a:defRPr sz="4200" b="1" kern="1200">
                <a:solidFill>
                  <a:schemeClr val="accent1"/>
                </a:solidFill>
                <a:latin typeface="Lucida Bright"/>
                <a:ea typeface="+mj-ea"/>
                <a:cs typeface="Lucida Bright"/>
              </a:defRPr>
            </a:lvl1pPr>
          </a:lstStyle>
          <a:p>
            <a:r>
              <a:rPr lang="en-GB" sz="3200" dirty="0" smtClean="0">
                <a:solidFill>
                  <a:srgbClr val="9F218B"/>
                </a:solidFill>
              </a:rPr>
              <a:t>The quickening</a:t>
            </a:r>
            <a:endParaRPr lang="en-GB" sz="3200" dirty="0">
              <a:solidFill>
                <a:srgbClr val="9F218B"/>
              </a:solidFill>
            </a:endParaRPr>
          </a:p>
        </p:txBody>
      </p:sp>
    </p:spTree>
    <p:extLst>
      <p:ext uri="{BB962C8B-B14F-4D97-AF65-F5344CB8AC3E}">
        <p14:creationId xmlns:p14="http://schemas.microsoft.com/office/powerpoint/2010/main" val="32513802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9442"/>
            <a:ext cx="8229600" cy="1823808"/>
          </a:xfrm>
        </p:spPr>
        <p:txBody>
          <a:bodyPr>
            <a:normAutofit fontScale="90000"/>
          </a:bodyPr>
          <a:lstStyle/>
          <a:p>
            <a:pPr algn="l"/>
            <a:r>
              <a:rPr lang="en-GB" sz="1600" dirty="0">
                <a:solidFill>
                  <a:schemeClr val="tx1">
                    <a:lumMod val="65000"/>
                    <a:lumOff val="35000"/>
                  </a:schemeClr>
                </a:solidFill>
              </a:rPr>
              <a:t>"What is encouraging is that we are seeing some operators coming forward and declaring issues of non-compliance to us. I commend those of you who have done this. Operators who spot an issue, declare it to us, implement a quick and effective improvement plan, focussed on preventing reoccurrence, and who make redress to consumers, should be credited. In this instance, we would certainly consider resolution through settlement rather than licence review."</a:t>
            </a:r>
            <a:br>
              <a:rPr lang="en-GB" sz="1600" dirty="0">
                <a:solidFill>
                  <a:schemeClr val="tx1">
                    <a:lumMod val="65000"/>
                    <a:lumOff val="35000"/>
                  </a:schemeClr>
                </a:solidFill>
              </a:rPr>
            </a:br>
            <a:endParaRPr lang="en-GB" sz="1600" dirty="0">
              <a:solidFill>
                <a:schemeClr val="tx1">
                  <a:lumMod val="65000"/>
                  <a:lumOff val="35000"/>
                </a:schemeClr>
              </a:solidFill>
            </a:endParaRPr>
          </a:p>
        </p:txBody>
      </p:sp>
      <p:sp>
        <p:nvSpPr>
          <p:cNvPr id="4" name="TextBox 3"/>
          <p:cNvSpPr txBox="1"/>
          <p:nvPr/>
        </p:nvSpPr>
        <p:spPr>
          <a:xfrm>
            <a:off x="457201" y="3429001"/>
            <a:ext cx="4210049" cy="523220"/>
          </a:xfrm>
          <a:prstGeom prst="rect">
            <a:avLst/>
          </a:prstGeom>
          <a:noFill/>
        </p:spPr>
        <p:txBody>
          <a:bodyPr wrap="square" rtlCol="0">
            <a:spAutoFit/>
          </a:bodyPr>
          <a:lstStyle/>
          <a:p>
            <a:r>
              <a:rPr lang="en-GB" sz="1400" i="1" dirty="0">
                <a:solidFill>
                  <a:schemeClr val="tx1">
                    <a:lumMod val="65000"/>
                    <a:lumOff val="35000"/>
                  </a:schemeClr>
                </a:solidFill>
              </a:rPr>
              <a:t>Sarah Harrison, Gambling Commissioner, "Raising standards" conference, 8 November 2016.</a:t>
            </a:r>
            <a:endParaRPr lang="en-GB" sz="1400" i="1" dirty="0" smtClean="0">
              <a:solidFill>
                <a:schemeClr val="tx1">
                  <a:lumMod val="65000"/>
                  <a:lumOff val="35000"/>
                </a:schemeClr>
              </a:solidFill>
              <a:latin typeface="Calibri Light"/>
              <a:cs typeface="Calibri Light"/>
            </a:endParaRPr>
          </a:p>
        </p:txBody>
      </p:sp>
      <p:sp>
        <p:nvSpPr>
          <p:cNvPr id="7" name="Title 1"/>
          <p:cNvSpPr txBox="1">
            <a:spLocks/>
          </p:cNvSpPr>
          <p:nvPr/>
        </p:nvSpPr>
        <p:spPr>
          <a:xfrm>
            <a:off x="972448" y="428861"/>
            <a:ext cx="7199105" cy="857250"/>
          </a:xfrm>
          <a:prstGeom prst="rect">
            <a:avLst/>
          </a:prstGeom>
        </p:spPr>
        <p:txBody>
          <a:bodyPr vert="horz"/>
          <a:lstStyle>
            <a:lvl1pPr algn="ctr" defTabSz="457200" rtl="0" eaLnBrk="1" latinLnBrk="0" hangingPunct="1">
              <a:spcBef>
                <a:spcPct val="0"/>
              </a:spcBef>
              <a:buNone/>
              <a:defRPr sz="4200" b="1" kern="1200">
                <a:solidFill>
                  <a:schemeClr val="accent1"/>
                </a:solidFill>
                <a:latin typeface="Lucida Bright"/>
                <a:ea typeface="+mj-ea"/>
                <a:cs typeface="Lucida Bright"/>
              </a:defRPr>
            </a:lvl1pPr>
          </a:lstStyle>
          <a:p>
            <a:r>
              <a:rPr lang="en-GB" sz="3200" dirty="0" smtClean="0">
                <a:solidFill>
                  <a:srgbClr val="9F218B"/>
                </a:solidFill>
              </a:rPr>
              <a:t>Building relationships</a:t>
            </a:r>
            <a:endParaRPr lang="en-GB" sz="3200" dirty="0">
              <a:solidFill>
                <a:srgbClr val="9F218B"/>
              </a:solidFill>
            </a:endParaRPr>
          </a:p>
        </p:txBody>
      </p:sp>
    </p:spTree>
    <p:extLst>
      <p:ext uri="{BB962C8B-B14F-4D97-AF65-F5344CB8AC3E}">
        <p14:creationId xmlns:p14="http://schemas.microsoft.com/office/powerpoint/2010/main" val="30706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57337" y="1254104"/>
            <a:ext cx="6148388" cy="1323439"/>
          </a:xfrm>
          <a:prstGeom prst="rect">
            <a:avLst/>
          </a:prstGeom>
          <a:noFill/>
        </p:spPr>
        <p:txBody>
          <a:bodyPr wrap="square" rtlCol="0">
            <a:spAutoFit/>
          </a:bodyPr>
          <a:lstStyle/>
          <a:p>
            <a:pPr defTabSz="914400"/>
            <a:r>
              <a:rPr lang="en-GB" sz="1600" b="1" dirty="0">
                <a:solidFill>
                  <a:schemeClr val="bg1"/>
                </a:solidFill>
                <a:latin typeface="Lucida Bright" panose="02040602050505020304" pitchFamily="18" charset="0"/>
              </a:rPr>
              <a:t>"Regulation works well when regulators use the right tool for the job. We have a wide range of regulatory tools and we aim to use them appropriately and proportionately. Favouring settlements as a matter of course is not the right way to achieve that proportionality."</a:t>
            </a:r>
            <a:endParaRPr lang="en-GB" sz="1000" b="1" dirty="0">
              <a:solidFill>
                <a:schemeClr val="bg1"/>
              </a:solidFill>
            </a:endParaRPr>
          </a:p>
        </p:txBody>
      </p:sp>
      <p:sp>
        <p:nvSpPr>
          <p:cNvPr id="13" name="TextBox 12"/>
          <p:cNvSpPr txBox="1"/>
          <p:nvPr/>
        </p:nvSpPr>
        <p:spPr>
          <a:xfrm>
            <a:off x="1557337" y="2811753"/>
            <a:ext cx="5133975" cy="523220"/>
          </a:xfrm>
          <a:prstGeom prst="rect">
            <a:avLst/>
          </a:prstGeom>
          <a:noFill/>
        </p:spPr>
        <p:txBody>
          <a:bodyPr wrap="square" rtlCol="0">
            <a:spAutoFit/>
          </a:bodyPr>
          <a:lstStyle/>
          <a:p>
            <a:r>
              <a:rPr lang="en-GB" sz="1400" i="1" dirty="0">
                <a:solidFill>
                  <a:schemeClr val="tx1">
                    <a:lumMod val="85000"/>
                    <a:lumOff val="15000"/>
                  </a:schemeClr>
                </a:solidFill>
              </a:rPr>
              <a:t> "Changes to our enforcement strategy: </a:t>
            </a:r>
            <a:r>
              <a:rPr lang="en-GB" sz="1400" i="1" dirty="0" smtClean="0">
                <a:solidFill>
                  <a:schemeClr val="tx1">
                    <a:lumMod val="85000"/>
                    <a:lumOff val="15000"/>
                  </a:schemeClr>
                </a:solidFill>
              </a:rPr>
              <a:t>putting </a:t>
            </a:r>
            <a:r>
              <a:rPr lang="en-GB" sz="1400" i="1" dirty="0">
                <a:solidFill>
                  <a:schemeClr val="tx1">
                    <a:lumMod val="85000"/>
                    <a:lumOff val="15000"/>
                  </a:schemeClr>
                </a:solidFill>
              </a:rPr>
              <a:t>the consumer first", </a:t>
            </a:r>
            <a:endParaRPr lang="en-GB" sz="1400" i="1" dirty="0" smtClean="0">
              <a:solidFill>
                <a:schemeClr val="tx1">
                  <a:lumMod val="85000"/>
                  <a:lumOff val="15000"/>
                </a:schemeClr>
              </a:solidFill>
            </a:endParaRPr>
          </a:p>
          <a:p>
            <a:r>
              <a:rPr lang="en-GB" sz="1400" i="1" dirty="0" smtClean="0">
                <a:solidFill>
                  <a:schemeClr val="tx1">
                    <a:lumMod val="85000"/>
                    <a:lumOff val="15000"/>
                  </a:schemeClr>
                </a:solidFill>
              </a:rPr>
              <a:t>Gambling </a:t>
            </a:r>
            <a:r>
              <a:rPr lang="en-GB" sz="1400" i="1" dirty="0">
                <a:solidFill>
                  <a:schemeClr val="tx1">
                    <a:lumMod val="85000"/>
                    <a:lumOff val="15000"/>
                  </a:schemeClr>
                </a:solidFill>
              </a:rPr>
              <a:t>Commission Consultation, January 2017</a:t>
            </a:r>
          </a:p>
        </p:txBody>
      </p:sp>
      <p:sp>
        <p:nvSpPr>
          <p:cNvPr id="14" name="Title 1"/>
          <p:cNvSpPr txBox="1">
            <a:spLocks/>
          </p:cNvSpPr>
          <p:nvPr/>
        </p:nvSpPr>
        <p:spPr>
          <a:xfrm>
            <a:off x="1900687" y="388911"/>
            <a:ext cx="5342627" cy="832355"/>
          </a:xfrm>
          <a:prstGeom prst="rect">
            <a:avLst/>
          </a:prstGeom>
        </p:spPr>
        <p:txBody>
          <a:bodyPr vert="horz"/>
          <a:lstStyle>
            <a:lvl1pPr algn="ctr" defTabSz="457200" rtl="0" eaLnBrk="1" latinLnBrk="0" hangingPunct="1">
              <a:spcBef>
                <a:spcPct val="0"/>
              </a:spcBef>
              <a:buNone/>
              <a:defRPr sz="4200" b="1" kern="1200">
                <a:solidFill>
                  <a:schemeClr val="accent1"/>
                </a:solidFill>
                <a:latin typeface="Lucida Bright"/>
                <a:ea typeface="+mj-ea"/>
                <a:cs typeface="Lucida Bright"/>
              </a:defRPr>
            </a:lvl1pPr>
          </a:lstStyle>
          <a:p>
            <a:r>
              <a:rPr lang="en-GB" sz="3200" dirty="0" smtClean="0">
                <a:solidFill>
                  <a:srgbClr val="9F218B"/>
                </a:solidFill>
              </a:rPr>
              <a:t>Changes afoot</a:t>
            </a:r>
            <a:endParaRPr lang="en-GB" sz="3200" dirty="0">
              <a:solidFill>
                <a:srgbClr val="9F218B"/>
              </a:solidFill>
            </a:endParaRPr>
          </a:p>
        </p:txBody>
      </p:sp>
    </p:spTree>
    <p:extLst>
      <p:ext uri="{BB962C8B-B14F-4D97-AF65-F5344CB8AC3E}">
        <p14:creationId xmlns:p14="http://schemas.microsoft.com/office/powerpoint/2010/main" val="8037213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76424" y="1098122"/>
            <a:ext cx="5572125" cy="1969770"/>
          </a:xfrm>
          <a:prstGeom prst="rect">
            <a:avLst/>
          </a:prstGeom>
          <a:noFill/>
        </p:spPr>
        <p:txBody>
          <a:bodyPr wrap="square" rtlCol="0">
            <a:spAutoFit/>
          </a:bodyPr>
          <a:lstStyle/>
          <a:p>
            <a:pPr defTabSz="914400"/>
            <a:r>
              <a:rPr lang="en-GB" sz="1600" b="1" dirty="0">
                <a:solidFill>
                  <a:schemeClr val="tx1">
                    <a:lumMod val="65000"/>
                    <a:lumOff val="35000"/>
                  </a:schemeClr>
                </a:solidFill>
                <a:latin typeface="Lucida Bright"/>
                <a:ea typeface="+mj-ea"/>
                <a:cs typeface="Lucida Bright"/>
              </a:rPr>
              <a:t>"We’re worried players are losing out because gambling sites are making it too difficult for them to understand the terms on which they’re playing, and may not be giving them a fair deal. We are now investigating to see whether firms are breaking the law"</a:t>
            </a:r>
          </a:p>
          <a:p>
            <a:pPr algn="ctr" defTabSz="914400"/>
            <a:endParaRPr lang="en-GB" sz="1600" b="1" dirty="0">
              <a:solidFill>
                <a:schemeClr val="tx1">
                  <a:lumMod val="65000"/>
                  <a:lumOff val="35000"/>
                </a:schemeClr>
              </a:solidFill>
              <a:latin typeface="Lucida Bright" panose="02040602050505020304" pitchFamily="18" charset="0"/>
            </a:endParaRPr>
          </a:p>
          <a:p>
            <a:pPr algn="ctr" defTabSz="914400"/>
            <a:endParaRPr lang="en-GB" sz="1000" b="1" dirty="0">
              <a:solidFill>
                <a:schemeClr val="tx1">
                  <a:lumMod val="65000"/>
                  <a:lumOff val="35000"/>
                </a:schemeClr>
              </a:solidFill>
            </a:endParaRPr>
          </a:p>
        </p:txBody>
      </p:sp>
      <p:sp>
        <p:nvSpPr>
          <p:cNvPr id="13" name="TextBox 12"/>
          <p:cNvSpPr txBox="1"/>
          <p:nvPr/>
        </p:nvSpPr>
        <p:spPr>
          <a:xfrm>
            <a:off x="1900687" y="2920582"/>
            <a:ext cx="4210049" cy="523220"/>
          </a:xfrm>
          <a:prstGeom prst="rect">
            <a:avLst/>
          </a:prstGeom>
          <a:noFill/>
        </p:spPr>
        <p:txBody>
          <a:bodyPr wrap="square" rtlCol="0">
            <a:spAutoFit/>
          </a:bodyPr>
          <a:lstStyle/>
          <a:p>
            <a:r>
              <a:rPr lang="en-GB" sz="1400" i="1" dirty="0">
                <a:solidFill>
                  <a:schemeClr val="tx1">
                    <a:lumMod val="65000"/>
                    <a:lumOff val="35000"/>
                  </a:schemeClr>
                </a:solidFill>
              </a:rPr>
              <a:t>Nisha Arora, CMA Senior </a:t>
            </a:r>
            <a:r>
              <a:rPr lang="en-GB" sz="1400" i="1" dirty="0" smtClean="0">
                <a:solidFill>
                  <a:schemeClr val="tx1">
                    <a:lumMod val="65000"/>
                    <a:lumOff val="35000"/>
                  </a:schemeClr>
                </a:solidFill>
              </a:rPr>
              <a:t>Director</a:t>
            </a:r>
          </a:p>
          <a:p>
            <a:r>
              <a:rPr lang="en-GB" sz="1400" i="1" dirty="0" smtClean="0">
                <a:solidFill>
                  <a:schemeClr val="tx1">
                    <a:lumMod val="65000"/>
                    <a:lumOff val="35000"/>
                  </a:schemeClr>
                </a:solidFill>
              </a:rPr>
              <a:t> </a:t>
            </a:r>
            <a:r>
              <a:rPr lang="en-GB" sz="1400" i="1" dirty="0">
                <a:solidFill>
                  <a:schemeClr val="tx1">
                    <a:lumMod val="65000"/>
                    <a:lumOff val="35000"/>
                  </a:schemeClr>
                </a:solidFill>
              </a:rPr>
              <a:t>for Consumer Enforcement, October 2016</a:t>
            </a:r>
          </a:p>
        </p:txBody>
      </p:sp>
      <p:sp>
        <p:nvSpPr>
          <p:cNvPr id="14" name="Title 1"/>
          <p:cNvSpPr txBox="1">
            <a:spLocks/>
          </p:cNvSpPr>
          <p:nvPr/>
        </p:nvSpPr>
        <p:spPr>
          <a:xfrm>
            <a:off x="1900687" y="274611"/>
            <a:ext cx="5342627" cy="1023931"/>
          </a:xfrm>
          <a:prstGeom prst="rect">
            <a:avLst/>
          </a:prstGeom>
        </p:spPr>
        <p:txBody>
          <a:bodyPr vert="horz"/>
          <a:lstStyle>
            <a:lvl1pPr algn="ctr" defTabSz="457200" rtl="0" eaLnBrk="1" latinLnBrk="0" hangingPunct="1">
              <a:spcBef>
                <a:spcPct val="0"/>
              </a:spcBef>
              <a:buNone/>
              <a:defRPr sz="4200" b="1" kern="1200">
                <a:solidFill>
                  <a:schemeClr val="accent1"/>
                </a:solidFill>
                <a:latin typeface="Lucida Bright"/>
                <a:ea typeface="+mj-ea"/>
                <a:cs typeface="Lucida Bright"/>
              </a:defRPr>
            </a:lvl1pPr>
          </a:lstStyle>
          <a:p>
            <a:r>
              <a:rPr lang="en-GB" sz="3200" dirty="0" smtClean="0"/>
              <a:t>A fair deal?</a:t>
            </a:r>
            <a:endParaRPr lang="en-GB" sz="3200" dirty="0"/>
          </a:p>
        </p:txBody>
      </p:sp>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3240" y="3232331"/>
            <a:ext cx="982928" cy="1101926"/>
          </a:xfrm>
          <a:prstGeom prst="rect">
            <a:avLst/>
          </a:prstGeom>
        </p:spPr>
      </p:pic>
    </p:spTree>
    <p:extLst>
      <p:ext uri="{BB962C8B-B14F-4D97-AF65-F5344CB8AC3E}">
        <p14:creationId xmlns:p14="http://schemas.microsoft.com/office/powerpoint/2010/main" val="24541610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5751" y="1555808"/>
            <a:ext cx="7160999" cy="2462213"/>
          </a:xfrm>
          <a:prstGeom prst="rect">
            <a:avLst/>
          </a:prstGeom>
          <a:noFill/>
        </p:spPr>
        <p:txBody>
          <a:bodyPr wrap="square" rtlCol="0">
            <a:spAutoFit/>
          </a:bodyPr>
          <a:lstStyle/>
          <a:p>
            <a:pPr marL="285750" indent="-285750">
              <a:buClr>
                <a:schemeClr val="accent1"/>
              </a:buClr>
              <a:buSzPct val="80000"/>
              <a:buFont typeface="Wingdings 3" panose="05040102010807070707" pitchFamily="18" charset="2"/>
              <a:buChar char="u"/>
            </a:pPr>
            <a:r>
              <a:rPr lang="en-GB" sz="1600" b="1" dirty="0" smtClean="0">
                <a:solidFill>
                  <a:schemeClr val="tx1">
                    <a:lumMod val="65000"/>
                    <a:lumOff val="35000"/>
                  </a:schemeClr>
                </a:solidFill>
                <a:latin typeface="Lucida Bright" panose="02040602050505020304" pitchFamily="18" charset="0"/>
              </a:rPr>
              <a:t>sign-up promotions;</a:t>
            </a:r>
          </a:p>
          <a:p>
            <a:pPr marL="285750" indent="-285750">
              <a:buClr>
                <a:schemeClr val="accent1"/>
              </a:buClr>
              <a:buSzPct val="80000"/>
              <a:buFont typeface="Wingdings 3" panose="05040102010807070707" pitchFamily="18" charset="2"/>
              <a:buChar char="u"/>
            </a:pPr>
            <a:endParaRPr lang="en-GB" sz="1600" b="1" dirty="0">
              <a:solidFill>
                <a:schemeClr val="tx1">
                  <a:lumMod val="65000"/>
                  <a:lumOff val="35000"/>
                </a:schemeClr>
              </a:solidFill>
              <a:latin typeface="Lucida Bright" panose="02040602050505020304" pitchFamily="18" charset="0"/>
            </a:endParaRPr>
          </a:p>
          <a:p>
            <a:pPr marL="285750" indent="-285750">
              <a:buClr>
                <a:schemeClr val="accent1"/>
              </a:buClr>
              <a:buSzPct val="80000"/>
              <a:buFont typeface="Wingdings 3" panose="05040102010807070707" pitchFamily="18" charset="2"/>
              <a:buChar char="u"/>
            </a:pPr>
            <a:r>
              <a:rPr lang="en-GB" sz="1600" b="1" dirty="0" smtClean="0">
                <a:solidFill>
                  <a:schemeClr val="tx1">
                    <a:lumMod val="65000"/>
                    <a:lumOff val="35000"/>
                  </a:schemeClr>
                </a:solidFill>
                <a:latin typeface="Lucida Bright" panose="02040602050505020304" pitchFamily="18" charset="0"/>
              </a:rPr>
              <a:t>palpable error; </a:t>
            </a:r>
          </a:p>
          <a:p>
            <a:pPr marL="285750" indent="-285750">
              <a:buClr>
                <a:schemeClr val="accent1"/>
              </a:buClr>
              <a:buSzPct val="80000"/>
              <a:buFont typeface="Wingdings 3" panose="05040102010807070707" pitchFamily="18" charset="2"/>
              <a:buChar char="u"/>
            </a:pPr>
            <a:endParaRPr lang="en-GB" sz="1600" b="1" dirty="0">
              <a:solidFill>
                <a:schemeClr val="tx1">
                  <a:lumMod val="65000"/>
                  <a:lumOff val="35000"/>
                </a:schemeClr>
              </a:solidFill>
              <a:latin typeface="Lucida Bright" panose="02040602050505020304" pitchFamily="18" charset="0"/>
            </a:endParaRPr>
          </a:p>
          <a:p>
            <a:pPr marL="285750" indent="-285750">
              <a:buClr>
                <a:schemeClr val="accent1"/>
              </a:buClr>
              <a:buSzPct val="80000"/>
              <a:buFont typeface="Wingdings 3" panose="05040102010807070707" pitchFamily="18" charset="2"/>
              <a:buChar char="u"/>
            </a:pPr>
            <a:r>
              <a:rPr lang="en-GB" sz="1600" b="1" dirty="0" smtClean="0">
                <a:solidFill>
                  <a:schemeClr val="tx1">
                    <a:lumMod val="65000"/>
                    <a:lumOff val="35000"/>
                  </a:schemeClr>
                </a:solidFill>
                <a:latin typeface="Lucida Bright" panose="02040602050505020304" pitchFamily="18" charset="0"/>
              </a:rPr>
              <a:t>discretion </a:t>
            </a:r>
            <a:r>
              <a:rPr lang="en-GB" sz="1600" b="1" dirty="0">
                <a:solidFill>
                  <a:schemeClr val="tx1">
                    <a:lumMod val="65000"/>
                    <a:lumOff val="35000"/>
                  </a:schemeClr>
                </a:solidFill>
                <a:latin typeface="Lucida Bright" panose="02040602050505020304" pitchFamily="18" charset="0"/>
              </a:rPr>
              <a:t>to determine whether a consumer is in breach of </a:t>
            </a:r>
            <a:endParaRPr lang="en-GB" sz="1600" b="1" dirty="0" smtClean="0">
              <a:solidFill>
                <a:schemeClr val="tx1">
                  <a:lumMod val="65000"/>
                  <a:lumOff val="35000"/>
                </a:schemeClr>
              </a:solidFill>
              <a:latin typeface="Lucida Bright" panose="02040602050505020304" pitchFamily="18" charset="0"/>
            </a:endParaRPr>
          </a:p>
          <a:p>
            <a:pPr>
              <a:buClr>
                <a:schemeClr val="accent1"/>
              </a:buClr>
              <a:buSzPct val="80000"/>
            </a:pPr>
            <a:r>
              <a:rPr lang="en-GB" sz="1600" b="1" dirty="0" smtClean="0">
                <a:solidFill>
                  <a:schemeClr val="tx1">
                    <a:lumMod val="65000"/>
                    <a:lumOff val="35000"/>
                  </a:schemeClr>
                </a:solidFill>
                <a:latin typeface="Lucida Bright" panose="02040602050505020304" pitchFamily="18" charset="0"/>
              </a:rPr>
              <a:t>     their </a:t>
            </a:r>
            <a:r>
              <a:rPr lang="en-GB" sz="1600" b="1" dirty="0">
                <a:solidFill>
                  <a:schemeClr val="tx1">
                    <a:lumMod val="65000"/>
                    <a:lumOff val="35000"/>
                  </a:schemeClr>
                </a:solidFill>
                <a:latin typeface="Lucida Bright" panose="02040602050505020304" pitchFamily="18" charset="0"/>
              </a:rPr>
              <a:t>contract and </a:t>
            </a:r>
            <a:r>
              <a:rPr lang="en-GB" sz="1600" b="1" dirty="0" smtClean="0">
                <a:solidFill>
                  <a:schemeClr val="tx1">
                    <a:lumMod val="65000"/>
                    <a:lumOff val="35000"/>
                  </a:schemeClr>
                </a:solidFill>
                <a:latin typeface="Lucida Bright" panose="02040602050505020304" pitchFamily="18" charset="0"/>
              </a:rPr>
              <a:t>corresponding remedies; </a:t>
            </a:r>
            <a:r>
              <a:rPr lang="en-GB" sz="1600" b="1" dirty="0">
                <a:solidFill>
                  <a:schemeClr val="tx1">
                    <a:lumMod val="65000"/>
                    <a:lumOff val="35000"/>
                  </a:schemeClr>
                </a:solidFill>
                <a:latin typeface="Lucida Bright" panose="02040602050505020304" pitchFamily="18" charset="0"/>
              </a:rPr>
              <a:t>and </a:t>
            </a:r>
            <a:endParaRPr lang="en-GB" sz="1600" b="1" dirty="0" smtClean="0">
              <a:solidFill>
                <a:schemeClr val="tx1">
                  <a:lumMod val="65000"/>
                  <a:lumOff val="35000"/>
                </a:schemeClr>
              </a:solidFill>
              <a:latin typeface="Lucida Bright" panose="02040602050505020304" pitchFamily="18" charset="0"/>
            </a:endParaRPr>
          </a:p>
          <a:p>
            <a:pPr marL="285750" indent="-285750">
              <a:buClr>
                <a:schemeClr val="accent1"/>
              </a:buClr>
              <a:buSzPct val="80000"/>
              <a:buFont typeface="Wingdings 3" panose="05040102010807070707" pitchFamily="18" charset="2"/>
              <a:buChar char="u"/>
            </a:pPr>
            <a:endParaRPr lang="en-GB" sz="1600" b="1" dirty="0">
              <a:solidFill>
                <a:schemeClr val="tx1">
                  <a:lumMod val="65000"/>
                  <a:lumOff val="35000"/>
                </a:schemeClr>
              </a:solidFill>
              <a:latin typeface="Lucida Bright" panose="02040602050505020304" pitchFamily="18" charset="0"/>
            </a:endParaRPr>
          </a:p>
          <a:p>
            <a:pPr marL="285750" indent="-285750">
              <a:buClr>
                <a:schemeClr val="accent1"/>
              </a:buClr>
              <a:buSzPct val="80000"/>
              <a:buFont typeface="Wingdings 3" panose="05040102010807070707" pitchFamily="18" charset="2"/>
              <a:buChar char="u"/>
            </a:pPr>
            <a:r>
              <a:rPr lang="en-GB" sz="1600" b="1" dirty="0" smtClean="0">
                <a:solidFill>
                  <a:schemeClr val="tx1">
                    <a:lumMod val="65000"/>
                    <a:lumOff val="35000"/>
                  </a:schemeClr>
                </a:solidFill>
                <a:latin typeface="Lucida Bright" panose="02040602050505020304" pitchFamily="18" charset="0"/>
              </a:rPr>
              <a:t>complaints. </a:t>
            </a:r>
            <a:endParaRPr lang="en-GB" sz="1600" b="1" dirty="0">
              <a:solidFill>
                <a:schemeClr val="tx1">
                  <a:lumMod val="65000"/>
                  <a:lumOff val="35000"/>
                </a:schemeClr>
              </a:solidFill>
              <a:latin typeface="Lucida Bright" panose="02040602050505020304" pitchFamily="18" charset="0"/>
            </a:endParaRPr>
          </a:p>
          <a:p>
            <a:pPr marL="285750" indent="-285750" algn="ctr" defTabSz="914400">
              <a:buClr>
                <a:schemeClr val="accent1"/>
              </a:buClr>
              <a:buSzPct val="80000"/>
              <a:buFont typeface="Wingdings 3" panose="05040102010807070707" pitchFamily="18" charset="2"/>
              <a:buChar char="u"/>
            </a:pPr>
            <a:endParaRPr lang="en-GB" sz="1600" b="1" dirty="0">
              <a:solidFill>
                <a:schemeClr val="tx1">
                  <a:lumMod val="65000"/>
                  <a:lumOff val="35000"/>
                </a:schemeClr>
              </a:solidFill>
              <a:latin typeface="Lucida Bright" panose="02040602050505020304" pitchFamily="18" charset="0"/>
            </a:endParaRPr>
          </a:p>
          <a:p>
            <a:pPr marL="171450" indent="-171450" algn="ctr" defTabSz="914400">
              <a:buClr>
                <a:schemeClr val="accent1"/>
              </a:buClr>
              <a:buSzPct val="80000"/>
              <a:buFont typeface="Wingdings 3" panose="05040102010807070707" pitchFamily="18" charset="2"/>
              <a:buChar char="u"/>
            </a:pPr>
            <a:endParaRPr lang="en-GB" sz="1000" b="1" dirty="0">
              <a:solidFill>
                <a:schemeClr val="tx1">
                  <a:lumMod val="65000"/>
                  <a:lumOff val="35000"/>
                </a:schemeClr>
              </a:solidFill>
            </a:endParaRP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8424" y="123478"/>
            <a:ext cx="432048" cy="1326199"/>
          </a:xfrm>
          <a:prstGeom prst="rect">
            <a:avLst/>
          </a:prstGeom>
        </p:spPr>
      </p:pic>
      <p:sp>
        <p:nvSpPr>
          <p:cNvPr id="14" name="Title 1"/>
          <p:cNvSpPr txBox="1">
            <a:spLocks/>
          </p:cNvSpPr>
          <p:nvPr/>
        </p:nvSpPr>
        <p:spPr>
          <a:xfrm>
            <a:off x="1585913" y="274611"/>
            <a:ext cx="5972174" cy="1023931"/>
          </a:xfrm>
          <a:prstGeom prst="rect">
            <a:avLst/>
          </a:prstGeom>
        </p:spPr>
        <p:txBody>
          <a:bodyPr vert="horz"/>
          <a:lstStyle>
            <a:lvl1pPr algn="ctr" defTabSz="457200" rtl="0" eaLnBrk="1" latinLnBrk="0" hangingPunct="1">
              <a:spcBef>
                <a:spcPct val="0"/>
              </a:spcBef>
              <a:buNone/>
              <a:defRPr sz="4200" b="1" kern="1200">
                <a:solidFill>
                  <a:schemeClr val="accent1"/>
                </a:solidFill>
                <a:latin typeface="Lucida Bright"/>
                <a:ea typeface="+mj-ea"/>
                <a:cs typeface="Lucida Bright"/>
              </a:defRPr>
            </a:lvl1pPr>
          </a:lstStyle>
          <a:p>
            <a:r>
              <a:rPr lang="en-GB" sz="3200" dirty="0"/>
              <a:t>The industry "standard" is under the microscope</a:t>
            </a:r>
          </a:p>
        </p:txBody>
      </p:sp>
    </p:spTree>
    <p:extLst>
      <p:ext uri="{BB962C8B-B14F-4D97-AF65-F5344CB8AC3E}">
        <p14:creationId xmlns:p14="http://schemas.microsoft.com/office/powerpoint/2010/main" val="11466681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471" y="1695672"/>
            <a:ext cx="7791450" cy="1638078"/>
          </a:xfrm>
        </p:spPr>
        <p:txBody>
          <a:bodyPr>
            <a:normAutofit fontScale="90000"/>
          </a:bodyPr>
          <a:lstStyle/>
          <a:p>
            <a:pPr algn="l"/>
            <a:r>
              <a:rPr lang="en-GB" sz="1600" dirty="0">
                <a:solidFill>
                  <a:schemeClr val="tx1">
                    <a:lumMod val="65000"/>
                    <a:lumOff val="35000"/>
                  </a:schemeClr>
                </a:solidFill>
              </a:rPr>
              <a:t>"The Proceeds of Crime Act 2002 (POCA) places a legal obligation on gambling operators to be alert to attempts by customers to gamble money acquired unlawfully, either to obtain legitimate or ‘clean’ money in return (and, in doing so, attempting to disguise the criminal source of the funds) or simply using criminal proceeds to fund gambling. Both modes of operation are described as money laundering".</a:t>
            </a:r>
            <a:br>
              <a:rPr lang="en-GB" sz="1600" dirty="0">
                <a:solidFill>
                  <a:schemeClr val="tx1">
                    <a:lumMod val="65000"/>
                    <a:lumOff val="35000"/>
                  </a:schemeClr>
                </a:solidFill>
              </a:rPr>
            </a:br>
            <a:endParaRPr lang="en-GB" sz="1600" dirty="0">
              <a:solidFill>
                <a:schemeClr val="tx1">
                  <a:lumMod val="65000"/>
                  <a:lumOff val="35000"/>
                </a:schemeClr>
              </a:solidFill>
            </a:endParaRPr>
          </a:p>
        </p:txBody>
      </p:sp>
      <p:sp>
        <p:nvSpPr>
          <p:cNvPr id="4" name="TextBox 3"/>
          <p:cNvSpPr txBox="1"/>
          <p:nvPr/>
        </p:nvSpPr>
        <p:spPr>
          <a:xfrm>
            <a:off x="791471" y="3467104"/>
            <a:ext cx="7439024" cy="738664"/>
          </a:xfrm>
          <a:prstGeom prst="rect">
            <a:avLst/>
          </a:prstGeom>
          <a:noFill/>
        </p:spPr>
        <p:txBody>
          <a:bodyPr wrap="square" rtlCol="0">
            <a:spAutoFit/>
          </a:bodyPr>
          <a:lstStyle/>
          <a:p>
            <a:r>
              <a:rPr lang="en-GB" sz="1400" i="1" dirty="0">
                <a:solidFill>
                  <a:schemeClr val="tx1">
                    <a:lumMod val="65000"/>
                    <a:lumOff val="35000"/>
                  </a:schemeClr>
                </a:solidFill>
              </a:rPr>
              <a:t>Introduction to the Gambling Commission's </a:t>
            </a:r>
            <a:r>
              <a:rPr lang="en-GB" sz="1400" i="1" dirty="0" smtClean="0">
                <a:solidFill>
                  <a:schemeClr val="tx1">
                    <a:lumMod val="65000"/>
                    <a:lumOff val="35000"/>
                  </a:schemeClr>
                </a:solidFill>
              </a:rPr>
              <a:t>"</a:t>
            </a:r>
            <a:r>
              <a:rPr lang="en-GB" sz="1400" i="1" dirty="0">
                <a:solidFill>
                  <a:schemeClr val="tx1">
                    <a:lumMod val="65000"/>
                    <a:lumOff val="35000"/>
                  </a:schemeClr>
                </a:solidFill>
              </a:rPr>
              <a:t>Duties and responsibilities under the Proceeds of Crime Act 2002 Advice to operators (excluding casino operators</a:t>
            </a:r>
            <a:r>
              <a:rPr lang="en-GB" sz="1400" i="1" dirty="0" smtClean="0">
                <a:solidFill>
                  <a:schemeClr val="tx1">
                    <a:lumMod val="65000"/>
                    <a:lumOff val="35000"/>
                  </a:schemeClr>
                </a:solidFill>
              </a:rPr>
              <a:t>)"</a:t>
            </a:r>
          </a:p>
          <a:p>
            <a:r>
              <a:rPr lang="en-GB" sz="1400" i="1" dirty="0" smtClean="0">
                <a:solidFill>
                  <a:schemeClr val="tx1">
                    <a:lumMod val="65000"/>
                    <a:lumOff val="35000"/>
                  </a:schemeClr>
                </a:solidFill>
              </a:rPr>
              <a:t>Third </a:t>
            </a:r>
            <a:r>
              <a:rPr lang="en-GB" sz="1400" i="1" dirty="0">
                <a:solidFill>
                  <a:schemeClr val="tx1">
                    <a:lumMod val="65000"/>
                    <a:lumOff val="35000"/>
                  </a:schemeClr>
                </a:solidFill>
              </a:rPr>
              <a:t>edition, November 2016.</a:t>
            </a:r>
            <a:endParaRPr lang="en-GB" sz="1400" i="1" dirty="0" smtClean="0">
              <a:solidFill>
                <a:schemeClr val="tx1">
                  <a:lumMod val="65000"/>
                  <a:lumOff val="35000"/>
                </a:schemeClr>
              </a:solidFill>
              <a:latin typeface="Calibri Light"/>
              <a:cs typeface="Calibri Light"/>
            </a:endParaRPr>
          </a:p>
        </p:txBody>
      </p:sp>
      <p:sp>
        <p:nvSpPr>
          <p:cNvPr id="5" name="Title 1"/>
          <p:cNvSpPr txBox="1">
            <a:spLocks/>
          </p:cNvSpPr>
          <p:nvPr/>
        </p:nvSpPr>
        <p:spPr>
          <a:xfrm>
            <a:off x="972448" y="390760"/>
            <a:ext cx="7199105" cy="1023931"/>
          </a:xfrm>
          <a:prstGeom prst="rect">
            <a:avLst/>
          </a:prstGeom>
        </p:spPr>
        <p:txBody>
          <a:bodyPr vert="horz"/>
          <a:lstStyle>
            <a:lvl1pPr algn="ctr" defTabSz="457200" rtl="0" eaLnBrk="1" latinLnBrk="0" hangingPunct="1">
              <a:spcBef>
                <a:spcPct val="0"/>
              </a:spcBef>
              <a:buNone/>
              <a:defRPr sz="4200" b="1" kern="1200">
                <a:solidFill>
                  <a:schemeClr val="accent1"/>
                </a:solidFill>
                <a:latin typeface="Lucida Bright"/>
                <a:ea typeface="+mj-ea"/>
                <a:cs typeface="Lucida Bright"/>
              </a:defRPr>
            </a:lvl1pPr>
          </a:lstStyle>
          <a:p>
            <a:r>
              <a:rPr lang="en-GB" sz="3200" dirty="0">
                <a:solidFill>
                  <a:srgbClr val="9F218B"/>
                </a:solidFill>
              </a:rPr>
              <a:t>How well </a:t>
            </a:r>
            <a:r>
              <a:rPr lang="en-GB" sz="3200" dirty="0" smtClean="0">
                <a:solidFill>
                  <a:srgbClr val="9F218B"/>
                </a:solidFill>
              </a:rPr>
              <a:t>can you </a:t>
            </a:r>
          </a:p>
          <a:p>
            <a:r>
              <a:rPr lang="en-GB" sz="3200" dirty="0" smtClean="0">
                <a:solidFill>
                  <a:srgbClr val="9F218B"/>
                </a:solidFill>
              </a:rPr>
              <a:t>really </a:t>
            </a:r>
            <a:r>
              <a:rPr lang="en-GB" sz="3200" dirty="0">
                <a:solidFill>
                  <a:srgbClr val="9F218B"/>
                </a:solidFill>
              </a:rPr>
              <a:t>know your customer?</a:t>
            </a:r>
          </a:p>
        </p:txBody>
      </p:sp>
    </p:spTree>
    <p:extLst>
      <p:ext uri="{BB962C8B-B14F-4D97-AF65-F5344CB8AC3E}">
        <p14:creationId xmlns:p14="http://schemas.microsoft.com/office/powerpoint/2010/main" val="2612733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471" y="1695672"/>
            <a:ext cx="7791450" cy="1638078"/>
          </a:xfrm>
        </p:spPr>
        <p:txBody>
          <a:bodyPr/>
          <a:lstStyle/>
          <a:p>
            <a:r>
              <a:rPr lang="en-GB" sz="1600" dirty="0">
                <a:solidFill>
                  <a:schemeClr val="tx1"/>
                </a:solidFill>
              </a:rPr>
              <a:t>“Regulators should recognise that a key element of their activity will</a:t>
            </a:r>
            <a:br>
              <a:rPr lang="en-GB" sz="1600" dirty="0">
                <a:solidFill>
                  <a:schemeClr val="tx1"/>
                </a:solidFill>
              </a:rPr>
            </a:br>
            <a:r>
              <a:rPr lang="en-GB" sz="1600" dirty="0">
                <a:solidFill>
                  <a:schemeClr val="tx1"/>
                </a:solidFill>
              </a:rPr>
              <a:t>be to allow, or even encourage, economic progress and only to</a:t>
            </a:r>
            <a:br>
              <a:rPr lang="en-GB" sz="1600" dirty="0">
                <a:solidFill>
                  <a:schemeClr val="tx1"/>
                </a:solidFill>
              </a:rPr>
            </a:br>
            <a:r>
              <a:rPr lang="en-GB" sz="1600" dirty="0">
                <a:solidFill>
                  <a:schemeClr val="tx1"/>
                </a:solidFill>
              </a:rPr>
              <a:t>intervene when there is a clear case for protection.”</a:t>
            </a:r>
            <a:r>
              <a:rPr lang="en-GB" sz="1600" dirty="0">
                <a:solidFill>
                  <a:schemeClr val="tx1">
                    <a:lumMod val="65000"/>
                    <a:lumOff val="35000"/>
                  </a:schemeClr>
                </a:solidFill>
              </a:rPr>
              <a:t/>
            </a:r>
            <a:br>
              <a:rPr lang="en-GB" sz="1600" dirty="0">
                <a:solidFill>
                  <a:schemeClr val="tx1">
                    <a:lumMod val="65000"/>
                    <a:lumOff val="35000"/>
                  </a:schemeClr>
                </a:solidFill>
              </a:rPr>
            </a:br>
            <a:endParaRPr lang="en-GB" sz="1600" dirty="0">
              <a:solidFill>
                <a:schemeClr val="tx1">
                  <a:lumMod val="65000"/>
                  <a:lumOff val="35000"/>
                </a:schemeClr>
              </a:solidFill>
            </a:endParaRPr>
          </a:p>
        </p:txBody>
      </p:sp>
      <p:sp>
        <p:nvSpPr>
          <p:cNvPr id="4" name="TextBox 3"/>
          <p:cNvSpPr txBox="1"/>
          <p:nvPr/>
        </p:nvSpPr>
        <p:spPr>
          <a:xfrm>
            <a:off x="732529" y="2801009"/>
            <a:ext cx="7439024" cy="523220"/>
          </a:xfrm>
          <a:prstGeom prst="rect">
            <a:avLst/>
          </a:prstGeom>
          <a:noFill/>
        </p:spPr>
        <p:txBody>
          <a:bodyPr wrap="square" rtlCol="0">
            <a:spAutoFit/>
          </a:bodyPr>
          <a:lstStyle/>
          <a:p>
            <a:r>
              <a:rPr lang="en-GB" sz="1400" i="1" dirty="0">
                <a:solidFill>
                  <a:schemeClr val="tx1">
                    <a:lumMod val="65000"/>
                    <a:lumOff val="35000"/>
                  </a:schemeClr>
                </a:solidFill>
              </a:rPr>
              <a:t>Hampton Report</a:t>
            </a:r>
          </a:p>
          <a:p>
            <a:r>
              <a:rPr lang="en-GB" sz="1400" i="1" dirty="0">
                <a:solidFill>
                  <a:schemeClr val="tx1">
                    <a:lumMod val="65000"/>
                    <a:lumOff val="35000"/>
                  </a:schemeClr>
                </a:solidFill>
              </a:rPr>
              <a:t>March 2005</a:t>
            </a:r>
            <a:endParaRPr lang="en-GB" sz="1400" i="1" dirty="0">
              <a:solidFill>
                <a:schemeClr val="tx1">
                  <a:lumMod val="65000"/>
                  <a:lumOff val="35000"/>
                </a:schemeClr>
              </a:solidFill>
              <a:latin typeface="Calibri Light"/>
              <a:cs typeface="Calibri Light"/>
            </a:endParaRPr>
          </a:p>
        </p:txBody>
      </p:sp>
      <p:sp>
        <p:nvSpPr>
          <p:cNvPr id="5" name="Title 1"/>
          <p:cNvSpPr txBox="1">
            <a:spLocks/>
          </p:cNvSpPr>
          <p:nvPr/>
        </p:nvSpPr>
        <p:spPr>
          <a:xfrm>
            <a:off x="972448" y="390760"/>
            <a:ext cx="7199105" cy="1023931"/>
          </a:xfrm>
          <a:prstGeom prst="rect">
            <a:avLst/>
          </a:prstGeom>
        </p:spPr>
        <p:txBody>
          <a:bodyPr vert="horz"/>
          <a:lstStyle>
            <a:lvl1pPr algn="ctr" defTabSz="457200" rtl="0" eaLnBrk="1" latinLnBrk="0" hangingPunct="1">
              <a:spcBef>
                <a:spcPct val="0"/>
              </a:spcBef>
              <a:buNone/>
              <a:defRPr sz="4200" b="1" kern="1200">
                <a:solidFill>
                  <a:schemeClr val="accent1"/>
                </a:solidFill>
                <a:latin typeface="Lucida Bright"/>
                <a:ea typeface="+mj-ea"/>
                <a:cs typeface="Lucida Bright"/>
              </a:defRPr>
            </a:lvl1pPr>
          </a:lstStyle>
          <a:p>
            <a:r>
              <a:rPr lang="en-GB" sz="3200" dirty="0"/>
              <a:t>A regulator’s role</a:t>
            </a:r>
          </a:p>
          <a:p>
            <a:endParaRPr lang="en-GB" sz="3200" dirty="0">
              <a:solidFill>
                <a:srgbClr val="9F218B"/>
              </a:solidFill>
            </a:endParaRPr>
          </a:p>
        </p:txBody>
      </p:sp>
    </p:spTree>
    <p:extLst>
      <p:ext uri="{BB962C8B-B14F-4D97-AF65-F5344CB8AC3E}">
        <p14:creationId xmlns:p14="http://schemas.microsoft.com/office/powerpoint/2010/main" val="19763293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1609961"/>
            <a:ext cx="7829551" cy="1218964"/>
          </a:xfrm>
        </p:spPr>
        <p:txBody>
          <a:bodyPr>
            <a:normAutofit fontScale="90000"/>
          </a:bodyPr>
          <a:lstStyle/>
          <a:p>
            <a:pPr algn="l"/>
            <a:r>
              <a:rPr lang="en-GB" sz="1600" dirty="0" smtClean="0">
                <a:latin typeface="Lucida Bright" panose="02040602050505020304" pitchFamily="18" charset="0"/>
              </a:rPr>
              <a:t>“</a:t>
            </a:r>
            <a:r>
              <a:rPr lang="en-GB" sz="1600" dirty="0"/>
              <a:t>When designing and reviewing policies, operational procedures and practices, regulators should consider how they might support or enable economic growth for compliant businesses and other regulated </a:t>
            </a:r>
            <a:r>
              <a:rPr lang="en-GB" sz="1600" dirty="0" smtClean="0"/>
              <a:t>entities</a:t>
            </a:r>
            <a:r>
              <a:rPr lang="en-GB" sz="1600" baseline="30000" dirty="0" smtClean="0"/>
              <a:t> </a:t>
            </a:r>
            <a:r>
              <a:rPr lang="en-GB" sz="1600" dirty="0" smtClean="0">
                <a:latin typeface="Lucida Bright" panose="02040602050505020304" pitchFamily="18" charset="0"/>
              </a:rPr>
              <a:t>.” </a:t>
            </a:r>
            <a:br>
              <a:rPr lang="en-GB" sz="1600" dirty="0" smtClean="0">
                <a:latin typeface="Lucida Bright" panose="02040602050505020304" pitchFamily="18" charset="0"/>
              </a:rPr>
            </a:br>
            <a:r>
              <a:rPr lang="en-GB" sz="1600" dirty="0">
                <a:latin typeface="Lucida Bright" panose="02040602050505020304" pitchFamily="18" charset="0"/>
              </a:rPr>
              <a:t/>
            </a:r>
            <a:br>
              <a:rPr lang="en-GB" sz="1600" dirty="0">
                <a:latin typeface="Lucida Bright" panose="02040602050505020304" pitchFamily="18" charset="0"/>
              </a:rPr>
            </a:br>
            <a:r>
              <a:rPr lang="en-GB" sz="1600" dirty="0" smtClean="0">
                <a:latin typeface="Lucida Bright" panose="02040602050505020304" pitchFamily="18" charset="0"/>
              </a:rPr>
              <a:t/>
            </a:r>
            <a:br>
              <a:rPr lang="en-GB" sz="1600" dirty="0" smtClean="0">
                <a:latin typeface="Lucida Bright" panose="02040602050505020304" pitchFamily="18" charset="0"/>
              </a:rPr>
            </a:br>
            <a:endParaRPr lang="en-GB" sz="1600" dirty="0">
              <a:latin typeface="Lucida Bright" panose="02040602050505020304" pitchFamily="18" charset="0"/>
            </a:endParaRPr>
          </a:p>
        </p:txBody>
      </p:sp>
      <p:sp>
        <p:nvSpPr>
          <p:cNvPr id="4" name="TextBox 3"/>
          <p:cNvSpPr txBox="1"/>
          <p:nvPr/>
        </p:nvSpPr>
        <p:spPr>
          <a:xfrm>
            <a:off x="972448" y="2712483"/>
            <a:ext cx="5591174" cy="738664"/>
          </a:xfrm>
          <a:prstGeom prst="rect">
            <a:avLst/>
          </a:prstGeom>
          <a:noFill/>
        </p:spPr>
        <p:txBody>
          <a:bodyPr wrap="square" rtlCol="0">
            <a:spAutoFit/>
          </a:bodyPr>
          <a:lstStyle/>
          <a:p>
            <a:endParaRPr lang="en-GB" sz="1400" i="1" dirty="0" smtClean="0">
              <a:solidFill>
                <a:schemeClr val="tx1">
                  <a:lumMod val="85000"/>
                  <a:lumOff val="15000"/>
                </a:schemeClr>
              </a:solidFill>
            </a:endParaRPr>
          </a:p>
          <a:p>
            <a:r>
              <a:rPr lang="en-GB" sz="1400" i="1" dirty="0" smtClean="0">
                <a:solidFill>
                  <a:schemeClr val="tx1">
                    <a:lumMod val="65000"/>
                    <a:lumOff val="35000"/>
                  </a:schemeClr>
                </a:solidFill>
              </a:rPr>
              <a:t>The Regulators’ Code</a:t>
            </a:r>
          </a:p>
          <a:p>
            <a:r>
              <a:rPr lang="en-GB" sz="1400" i="1" dirty="0" smtClean="0">
                <a:solidFill>
                  <a:schemeClr val="tx1">
                    <a:lumMod val="65000"/>
                    <a:lumOff val="35000"/>
                  </a:schemeClr>
                </a:solidFill>
              </a:rPr>
              <a:t>April 2014</a:t>
            </a:r>
            <a:endParaRPr lang="en-GB" sz="1400" i="1" dirty="0" smtClean="0">
              <a:solidFill>
                <a:schemeClr val="tx1">
                  <a:lumMod val="65000"/>
                  <a:lumOff val="35000"/>
                </a:schemeClr>
              </a:solidFill>
              <a:latin typeface="Calibri Light"/>
              <a:cs typeface="Calibri Light"/>
            </a:endParaRPr>
          </a:p>
        </p:txBody>
      </p:sp>
      <p:sp>
        <p:nvSpPr>
          <p:cNvPr id="7" name="Title 1"/>
          <p:cNvSpPr txBox="1">
            <a:spLocks/>
          </p:cNvSpPr>
          <p:nvPr/>
        </p:nvSpPr>
        <p:spPr>
          <a:xfrm>
            <a:off x="972448" y="457436"/>
            <a:ext cx="7199105" cy="857250"/>
          </a:xfrm>
          <a:prstGeom prst="rect">
            <a:avLst/>
          </a:prstGeom>
        </p:spPr>
        <p:txBody>
          <a:bodyPr vert="horz"/>
          <a:lstStyle>
            <a:lvl1pPr algn="ctr" defTabSz="457200" rtl="0" eaLnBrk="1" latinLnBrk="0" hangingPunct="1">
              <a:spcBef>
                <a:spcPct val="0"/>
              </a:spcBef>
              <a:buNone/>
              <a:defRPr sz="4200" b="1" kern="1200">
                <a:solidFill>
                  <a:schemeClr val="accent1"/>
                </a:solidFill>
                <a:latin typeface="Lucida Bright"/>
                <a:ea typeface="+mj-ea"/>
                <a:cs typeface="Lucida Bright"/>
              </a:defRPr>
            </a:lvl1pPr>
          </a:lstStyle>
          <a:p>
            <a:r>
              <a:rPr lang="en-GB" sz="3200" dirty="0" smtClean="0"/>
              <a:t>A regulator’s role</a:t>
            </a:r>
            <a:endParaRPr lang="en-GB" sz="3200" dirty="0"/>
          </a:p>
        </p:txBody>
      </p:sp>
    </p:spTree>
    <p:extLst>
      <p:ext uri="{BB962C8B-B14F-4D97-AF65-F5344CB8AC3E}">
        <p14:creationId xmlns:p14="http://schemas.microsoft.com/office/powerpoint/2010/main" val="2818847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EAE4"/>
        </a:solidFill>
        <a:effectLst/>
      </p:bgPr>
    </p:bg>
    <p:spTree>
      <p:nvGrpSpPr>
        <p:cNvPr id="1" name=""/>
        <p:cNvGrpSpPr/>
        <p:nvPr/>
      </p:nvGrpSpPr>
      <p:grpSpPr>
        <a:xfrm>
          <a:off x="0" y="0"/>
          <a:ext cx="0" cy="0"/>
          <a:chOff x="0" y="0"/>
          <a:chExt cx="0" cy="0"/>
        </a:xfrm>
      </p:grpSpPr>
      <p:sp>
        <p:nvSpPr>
          <p:cNvPr id="2" name="object 2"/>
          <p:cNvSpPr/>
          <p:nvPr/>
        </p:nvSpPr>
        <p:spPr>
          <a:xfrm>
            <a:off x="5981700" y="4548187"/>
            <a:ext cx="3041650" cy="4445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object 3"/>
          <p:cNvSpPr txBox="1">
            <a:spLocks/>
          </p:cNvSpPr>
          <p:nvPr/>
        </p:nvSpPr>
        <p:spPr>
          <a:xfrm>
            <a:off x="576619" y="278209"/>
            <a:ext cx="7490206" cy="369332"/>
          </a:xfrm>
          <a:prstGeom prst="rect">
            <a:avLst/>
          </a:prstGeom>
        </p:spPr>
        <p:txBody>
          <a:bodyPr vert="horz" wrap="square" lIns="0" tIns="0" rIns="0" bIns="0" rtlCol="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gn="l"/>
            <a:r>
              <a:rPr lang="en-GB" sz="2400" spc="-10" dirty="0">
                <a:solidFill>
                  <a:srgbClr val="B1AC88"/>
                </a:solidFill>
                <a:latin typeface="Arial" panose="020B0604020202020204" pitchFamily="34" charset="0"/>
                <a:cs typeface="Arial" panose="020B0604020202020204" pitchFamily="34" charset="0"/>
              </a:rPr>
              <a:t>How is Online Gambling Regulated in Australia?</a:t>
            </a:r>
          </a:p>
        </p:txBody>
      </p:sp>
      <p:sp>
        <p:nvSpPr>
          <p:cNvPr id="4" name="object 4"/>
          <p:cNvSpPr txBox="1"/>
          <p:nvPr/>
        </p:nvSpPr>
        <p:spPr>
          <a:xfrm>
            <a:off x="576618" y="1138450"/>
            <a:ext cx="3969385" cy="1769715"/>
          </a:xfrm>
          <a:prstGeom prst="rect">
            <a:avLst/>
          </a:prstGeom>
        </p:spPr>
        <p:txBody>
          <a:bodyPr vert="horz" wrap="square" lIns="0" tIns="0" rIns="0" bIns="0" rtlCol="0">
            <a:spAutoFit/>
          </a:bodyPr>
          <a:lstStyle/>
          <a:p>
            <a:pPr marL="299085" indent="-286385">
              <a:lnSpc>
                <a:spcPct val="100000"/>
              </a:lnSpc>
              <a:buChar char="•"/>
              <a:tabLst>
                <a:tab pos="299085" algn="l"/>
                <a:tab pos="299720" algn="l"/>
              </a:tabLst>
            </a:pPr>
            <a:r>
              <a:rPr spc="-10" dirty="0">
                <a:solidFill>
                  <a:srgbClr val="7E7E7E"/>
                </a:solidFill>
                <a:latin typeface="Arial"/>
                <a:cs typeface="Arial"/>
              </a:rPr>
              <a:t>Federation</a:t>
            </a:r>
            <a:endParaRPr dirty="0">
              <a:latin typeface="Arial"/>
              <a:cs typeface="Arial"/>
            </a:endParaRPr>
          </a:p>
          <a:p>
            <a:pPr marL="299085" indent="-286385">
              <a:lnSpc>
                <a:spcPct val="100000"/>
              </a:lnSpc>
              <a:spcBef>
                <a:spcPts val="985"/>
              </a:spcBef>
              <a:buChar char="•"/>
              <a:tabLst>
                <a:tab pos="299085" algn="l"/>
                <a:tab pos="299720" algn="l"/>
              </a:tabLst>
            </a:pPr>
            <a:r>
              <a:rPr spc="-5" dirty="0">
                <a:solidFill>
                  <a:srgbClr val="7E7E7E"/>
                </a:solidFill>
                <a:latin typeface="Arial"/>
                <a:cs typeface="Arial"/>
              </a:rPr>
              <a:t>Gambling </a:t>
            </a:r>
            <a:r>
              <a:rPr spc="-10" dirty="0">
                <a:solidFill>
                  <a:srgbClr val="7E7E7E"/>
                </a:solidFill>
                <a:latin typeface="Arial"/>
                <a:cs typeface="Arial"/>
              </a:rPr>
              <a:t>traditionally regulated </a:t>
            </a:r>
            <a:r>
              <a:rPr spc="-5" dirty="0">
                <a:solidFill>
                  <a:srgbClr val="7E7E7E"/>
                </a:solidFill>
                <a:latin typeface="Arial"/>
                <a:cs typeface="Arial"/>
              </a:rPr>
              <a:t>at </a:t>
            </a:r>
            <a:r>
              <a:rPr spc="-10" dirty="0">
                <a:solidFill>
                  <a:srgbClr val="7E7E7E"/>
                </a:solidFill>
                <a:latin typeface="Arial"/>
                <a:cs typeface="Arial"/>
              </a:rPr>
              <a:t>state</a:t>
            </a:r>
            <a:r>
              <a:rPr spc="190" dirty="0">
                <a:solidFill>
                  <a:srgbClr val="7E7E7E"/>
                </a:solidFill>
                <a:latin typeface="Arial"/>
                <a:cs typeface="Arial"/>
              </a:rPr>
              <a:t> </a:t>
            </a:r>
            <a:r>
              <a:rPr spc="-5" dirty="0">
                <a:solidFill>
                  <a:srgbClr val="7E7E7E"/>
                </a:solidFill>
                <a:latin typeface="Arial"/>
                <a:cs typeface="Arial"/>
              </a:rPr>
              <a:t>level</a:t>
            </a:r>
            <a:endParaRPr dirty="0">
              <a:latin typeface="Arial"/>
              <a:cs typeface="Arial"/>
            </a:endParaRPr>
          </a:p>
          <a:p>
            <a:pPr marL="299085" indent="-286385">
              <a:lnSpc>
                <a:spcPct val="100000"/>
              </a:lnSpc>
              <a:spcBef>
                <a:spcPts val="1005"/>
              </a:spcBef>
              <a:buChar char="•"/>
              <a:tabLst>
                <a:tab pos="299085" algn="l"/>
                <a:tab pos="299720" algn="l"/>
              </a:tabLst>
            </a:pPr>
            <a:r>
              <a:rPr spc="-10" dirty="0">
                <a:solidFill>
                  <a:srgbClr val="7E7E7E"/>
                </a:solidFill>
                <a:latin typeface="Arial"/>
                <a:cs typeface="Arial"/>
              </a:rPr>
              <a:t>Federal intervention </a:t>
            </a:r>
            <a:r>
              <a:rPr spc="-5" dirty="0">
                <a:solidFill>
                  <a:srgbClr val="7E7E7E"/>
                </a:solidFill>
                <a:latin typeface="Arial"/>
                <a:cs typeface="Arial"/>
              </a:rPr>
              <a:t>–</a:t>
            </a:r>
            <a:r>
              <a:rPr spc="40" dirty="0">
                <a:solidFill>
                  <a:srgbClr val="7E7E7E"/>
                </a:solidFill>
                <a:latin typeface="Arial"/>
                <a:cs typeface="Arial"/>
              </a:rPr>
              <a:t> </a:t>
            </a:r>
            <a:r>
              <a:rPr spc="-5" dirty="0">
                <a:solidFill>
                  <a:srgbClr val="7E7E7E"/>
                </a:solidFill>
                <a:latin typeface="Arial"/>
                <a:cs typeface="Arial"/>
              </a:rPr>
              <a:t>objectives</a:t>
            </a:r>
            <a:endParaRPr dirty="0">
              <a:latin typeface="Arial"/>
              <a:cs typeface="Arial"/>
            </a:endParaRPr>
          </a:p>
          <a:p>
            <a:pPr marL="299085" indent="-286385">
              <a:lnSpc>
                <a:spcPct val="100000"/>
              </a:lnSpc>
              <a:spcBef>
                <a:spcPts val="1005"/>
              </a:spcBef>
              <a:buChar char="•"/>
              <a:tabLst>
                <a:tab pos="299085" algn="l"/>
                <a:tab pos="299720" algn="l"/>
              </a:tabLst>
            </a:pPr>
            <a:r>
              <a:rPr lang="en-AU" spc="-5" dirty="0" smtClean="0">
                <a:solidFill>
                  <a:srgbClr val="7E7E7E"/>
                </a:solidFill>
                <a:latin typeface="Arial"/>
                <a:cs typeface="Arial"/>
              </a:rPr>
              <a:t>Bilateral regulation</a:t>
            </a:r>
            <a:endParaRPr dirty="0">
              <a:latin typeface="Arial"/>
              <a:cs typeface="Arial"/>
            </a:endParaRPr>
          </a:p>
        </p:txBody>
      </p:sp>
    </p:spTree>
    <p:extLst>
      <p:ext uri="{BB962C8B-B14F-4D97-AF65-F5344CB8AC3E}">
        <p14:creationId xmlns:p14="http://schemas.microsoft.com/office/powerpoint/2010/main" val="7763643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125" y="1514697"/>
            <a:ext cx="5619751" cy="857250"/>
          </a:xfrm>
        </p:spPr>
        <p:txBody>
          <a:bodyPr/>
          <a:lstStyle/>
          <a:p>
            <a:pPr algn="l"/>
            <a:r>
              <a:rPr lang="en-GB" sz="1600" dirty="0" smtClean="0">
                <a:solidFill>
                  <a:schemeClr val="tx1">
                    <a:lumMod val="65000"/>
                    <a:lumOff val="35000"/>
                  </a:schemeClr>
                </a:solidFill>
              </a:rPr>
              <a:t>“We </a:t>
            </a:r>
            <a:r>
              <a:rPr lang="en-GB" sz="1600" dirty="0">
                <a:solidFill>
                  <a:schemeClr val="tx1">
                    <a:lumMod val="65000"/>
                    <a:lumOff val="35000"/>
                  </a:schemeClr>
                </a:solidFill>
              </a:rPr>
              <a:t>aim to raise standards in the gambling industry through targeted actions that drive a culture where operators put consumers first</a:t>
            </a:r>
            <a:r>
              <a:rPr lang="en-GB" sz="1600" dirty="0" smtClean="0">
                <a:solidFill>
                  <a:schemeClr val="tx1">
                    <a:lumMod val="65000"/>
                    <a:lumOff val="35000"/>
                  </a:schemeClr>
                </a:solidFill>
              </a:rPr>
              <a:t>".</a:t>
            </a:r>
            <a:endParaRPr lang="en-GB" sz="1600" dirty="0">
              <a:solidFill>
                <a:schemeClr val="tx1">
                  <a:lumMod val="65000"/>
                  <a:lumOff val="35000"/>
                </a:schemeClr>
              </a:solidFill>
            </a:endParaRPr>
          </a:p>
        </p:txBody>
      </p:sp>
      <p:sp>
        <p:nvSpPr>
          <p:cNvPr id="4" name="TextBox 3"/>
          <p:cNvSpPr txBox="1"/>
          <p:nvPr/>
        </p:nvSpPr>
        <p:spPr>
          <a:xfrm>
            <a:off x="1671638" y="2677182"/>
            <a:ext cx="5800724" cy="523220"/>
          </a:xfrm>
          <a:prstGeom prst="rect">
            <a:avLst/>
          </a:prstGeom>
          <a:noFill/>
        </p:spPr>
        <p:txBody>
          <a:bodyPr wrap="square" rtlCol="0">
            <a:spAutoFit/>
          </a:bodyPr>
          <a:lstStyle/>
          <a:p>
            <a:r>
              <a:rPr lang="en-GB" sz="1400" i="1" dirty="0">
                <a:solidFill>
                  <a:schemeClr val="tx1">
                    <a:lumMod val="65000"/>
                    <a:lumOff val="35000"/>
                  </a:schemeClr>
                </a:solidFill>
              </a:rPr>
              <a:t>"Changes to our enforcement strategy: putting the consumer </a:t>
            </a:r>
            <a:r>
              <a:rPr lang="en-GB" sz="1400" i="1" dirty="0" smtClean="0">
                <a:solidFill>
                  <a:schemeClr val="tx1">
                    <a:lumMod val="65000"/>
                    <a:lumOff val="35000"/>
                  </a:schemeClr>
                </a:solidFill>
              </a:rPr>
              <a:t>first“</a:t>
            </a:r>
          </a:p>
          <a:p>
            <a:r>
              <a:rPr lang="en-GB" sz="1400" i="1" dirty="0" smtClean="0">
                <a:solidFill>
                  <a:schemeClr val="tx1">
                    <a:lumMod val="65000"/>
                    <a:lumOff val="35000"/>
                  </a:schemeClr>
                </a:solidFill>
              </a:rPr>
              <a:t>Gambling </a:t>
            </a:r>
            <a:r>
              <a:rPr lang="en-GB" sz="1400" i="1" dirty="0">
                <a:solidFill>
                  <a:schemeClr val="tx1">
                    <a:lumMod val="65000"/>
                    <a:lumOff val="35000"/>
                  </a:schemeClr>
                </a:solidFill>
              </a:rPr>
              <a:t>Commission Consultation, January </a:t>
            </a:r>
            <a:r>
              <a:rPr lang="en-GB" sz="1400" i="1" dirty="0" smtClean="0">
                <a:solidFill>
                  <a:schemeClr val="tx1">
                    <a:lumMod val="65000"/>
                    <a:lumOff val="35000"/>
                  </a:schemeClr>
                </a:solidFill>
              </a:rPr>
              <a:t>2017 , para 2.15 Annex 1</a:t>
            </a:r>
            <a:endParaRPr lang="en-GB" sz="1400" i="1" dirty="0" smtClean="0">
              <a:solidFill>
                <a:schemeClr val="tx1">
                  <a:lumMod val="65000"/>
                  <a:lumOff val="35000"/>
                </a:schemeClr>
              </a:solidFill>
              <a:latin typeface="Calibri Light"/>
              <a:cs typeface="Calibri Light"/>
            </a:endParaRPr>
          </a:p>
        </p:txBody>
      </p:sp>
      <p:sp>
        <p:nvSpPr>
          <p:cNvPr id="7" name="Title 1"/>
          <p:cNvSpPr txBox="1">
            <a:spLocks/>
          </p:cNvSpPr>
          <p:nvPr/>
        </p:nvSpPr>
        <p:spPr>
          <a:xfrm>
            <a:off x="972448" y="276461"/>
            <a:ext cx="7199105" cy="857250"/>
          </a:xfrm>
          <a:prstGeom prst="rect">
            <a:avLst/>
          </a:prstGeom>
        </p:spPr>
        <p:txBody>
          <a:bodyPr vert="horz"/>
          <a:lstStyle>
            <a:lvl1pPr algn="ctr" defTabSz="457200" rtl="0" eaLnBrk="1" latinLnBrk="0" hangingPunct="1">
              <a:spcBef>
                <a:spcPct val="0"/>
              </a:spcBef>
              <a:buNone/>
              <a:defRPr sz="4200" b="1" kern="1200">
                <a:solidFill>
                  <a:schemeClr val="accent1"/>
                </a:solidFill>
                <a:latin typeface="Lucida Bright"/>
                <a:ea typeface="+mj-ea"/>
                <a:cs typeface="Lucida Bright"/>
              </a:defRPr>
            </a:lvl1pPr>
          </a:lstStyle>
          <a:p>
            <a:r>
              <a:rPr lang="en-GB" sz="3200" dirty="0">
                <a:solidFill>
                  <a:srgbClr val="9F218B"/>
                </a:solidFill>
              </a:rPr>
              <a:t>Consumers first</a:t>
            </a:r>
            <a:r>
              <a:rPr lang="en-GB" sz="3200" dirty="0" smtClean="0">
                <a:solidFill>
                  <a:srgbClr val="9F218B"/>
                </a:solidFill>
              </a:rPr>
              <a:t>.... </a:t>
            </a:r>
          </a:p>
        </p:txBody>
      </p:sp>
    </p:spTree>
    <p:extLst>
      <p:ext uri="{BB962C8B-B14F-4D97-AF65-F5344CB8AC3E}">
        <p14:creationId xmlns:p14="http://schemas.microsoft.com/office/powerpoint/2010/main" val="39554381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75" y="1500417"/>
            <a:ext cx="6572250" cy="995133"/>
          </a:xfrm>
        </p:spPr>
        <p:txBody>
          <a:bodyPr>
            <a:normAutofit fontScale="90000"/>
          </a:bodyPr>
          <a:lstStyle/>
          <a:p>
            <a:pPr algn="l"/>
            <a:r>
              <a:rPr lang="en-GB" sz="1600" dirty="0">
                <a:solidFill>
                  <a:schemeClr val="tx1">
                    <a:lumMod val="65000"/>
                    <a:lumOff val="35000"/>
                  </a:schemeClr>
                </a:solidFill>
              </a:rPr>
              <a:t>"We exist within a consumer landscape. We want gambling consumers in Britain to have trust and confidence that they will get the best prices". </a:t>
            </a:r>
            <a:br>
              <a:rPr lang="en-GB" sz="1600" dirty="0">
                <a:solidFill>
                  <a:schemeClr val="tx1">
                    <a:lumMod val="65000"/>
                    <a:lumOff val="35000"/>
                  </a:schemeClr>
                </a:solidFill>
              </a:rPr>
            </a:br>
            <a:endParaRPr lang="en-GB" sz="1600" dirty="0">
              <a:solidFill>
                <a:schemeClr val="tx1">
                  <a:lumMod val="65000"/>
                  <a:lumOff val="35000"/>
                </a:schemeClr>
              </a:solidFill>
            </a:endParaRPr>
          </a:p>
        </p:txBody>
      </p:sp>
      <p:sp>
        <p:nvSpPr>
          <p:cNvPr id="4" name="TextBox 3"/>
          <p:cNvSpPr txBox="1"/>
          <p:nvPr/>
        </p:nvSpPr>
        <p:spPr>
          <a:xfrm>
            <a:off x="1285875" y="2733676"/>
            <a:ext cx="5800724" cy="523220"/>
          </a:xfrm>
          <a:prstGeom prst="rect">
            <a:avLst/>
          </a:prstGeom>
          <a:noFill/>
        </p:spPr>
        <p:txBody>
          <a:bodyPr wrap="square" rtlCol="0">
            <a:spAutoFit/>
          </a:bodyPr>
          <a:lstStyle/>
          <a:p>
            <a:r>
              <a:rPr lang="en-GB" sz="1400" i="1" dirty="0">
                <a:solidFill>
                  <a:schemeClr val="tx1">
                    <a:lumMod val="65000"/>
                    <a:lumOff val="35000"/>
                  </a:schemeClr>
                </a:solidFill>
              </a:rPr>
              <a:t>"Changes to our enforcement strategy: putting the consumer </a:t>
            </a:r>
            <a:r>
              <a:rPr lang="en-GB" sz="1400" i="1" dirty="0" smtClean="0">
                <a:solidFill>
                  <a:schemeClr val="tx1">
                    <a:lumMod val="65000"/>
                    <a:lumOff val="35000"/>
                  </a:schemeClr>
                </a:solidFill>
              </a:rPr>
              <a:t>first“</a:t>
            </a:r>
          </a:p>
          <a:p>
            <a:r>
              <a:rPr lang="en-GB" sz="1400" i="1" dirty="0" smtClean="0">
                <a:solidFill>
                  <a:schemeClr val="tx1">
                    <a:lumMod val="65000"/>
                    <a:lumOff val="35000"/>
                  </a:schemeClr>
                </a:solidFill>
              </a:rPr>
              <a:t>Gambling </a:t>
            </a:r>
            <a:r>
              <a:rPr lang="en-GB" sz="1400" i="1" dirty="0">
                <a:solidFill>
                  <a:schemeClr val="tx1">
                    <a:lumMod val="65000"/>
                    <a:lumOff val="35000"/>
                  </a:schemeClr>
                </a:solidFill>
              </a:rPr>
              <a:t>Commission Consultation, January </a:t>
            </a:r>
            <a:r>
              <a:rPr lang="en-GB" sz="1400" i="1" dirty="0" smtClean="0">
                <a:solidFill>
                  <a:schemeClr val="tx1">
                    <a:lumMod val="65000"/>
                    <a:lumOff val="35000"/>
                  </a:schemeClr>
                </a:solidFill>
              </a:rPr>
              <a:t>2017, para 1, page 3</a:t>
            </a:r>
            <a:endParaRPr lang="en-GB" sz="1400" i="1" dirty="0" smtClean="0">
              <a:solidFill>
                <a:schemeClr val="tx1">
                  <a:lumMod val="65000"/>
                  <a:lumOff val="35000"/>
                </a:schemeClr>
              </a:solidFill>
              <a:latin typeface="Calibri Light"/>
              <a:cs typeface="Calibri Light"/>
            </a:endParaRPr>
          </a:p>
        </p:txBody>
      </p:sp>
      <p:sp>
        <p:nvSpPr>
          <p:cNvPr id="7" name="Title 1"/>
          <p:cNvSpPr txBox="1">
            <a:spLocks/>
          </p:cNvSpPr>
          <p:nvPr/>
        </p:nvSpPr>
        <p:spPr>
          <a:xfrm>
            <a:off x="972448" y="276461"/>
            <a:ext cx="7199105" cy="857250"/>
          </a:xfrm>
          <a:prstGeom prst="rect">
            <a:avLst/>
          </a:prstGeom>
        </p:spPr>
        <p:txBody>
          <a:bodyPr vert="horz"/>
          <a:lstStyle>
            <a:lvl1pPr algn="ctr" defTabSz="457200" rtl="0" eaLnBrk="1" latinLnBrk="0" hangingPunct="1">
              <a:spcBef>
                <a:spcPct val="0"/>
              </a:spcBef>
              <a:buNone/>
              <a:defRPr sz="4200" b="1" kern="1200">
                <a:solidFill>
                  <a:schemeClr val="accent1"/>
                </a:solidFill>
                <a:latin typeface="Lucida Bright"/>
                <a:ea typeface="+mj-ea"/>
                <a:cs typeface="Lucida Bright"/>
              </a:defRPr>
            </a:lvl1pPr>
          </a:lstStyle>
          <a:p>
            <a:r>
              <a:rPr lang="en-GB" sz="3200" dirty="0" smtClean="0">
                <a:solidFill>
                  <a:srgbClr val="9F218B"/>
                </a:solidFill>
              </a:rPr>
              <a:t>Business second...? </a:t>
            </a:r>
          </a:p>
        </p:txBody>
      </p:sp>
    </p:spTree>
    <p:extLst>
      <p:ext uri="{BB962C8B-B14F-4D97-AF65-F5344CB8AC3E}">
        <p14:creationId xmlns:p14="http://schemas.microsoft.com/office/powerpoint/2010/main" val="40681808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901" y="1416029"/>
            <a:ext cx="6284699" cy="1815882"/>
          </a:xfrm>
          <a:prstGeom prst="rect">
            <a:avLst/>
          </a:prstGeom>
          <a:noFill/>
        </p:spPr>
        <p:txBody>
          <a:bodyPr wrap="square" rtlCol="0">
            <a:spAutoFit/>
          </a:bodyPr>
          <a:lstStyle/>
          <a:p>
            <a:pPr defTabSz="914400"/>
            <a:r>
              <a:rPr lang="en-GB" sz="1600" b="1" dirty="0">
                <a:solidFill>
                  <a:schemeClr val="tx1">
                    <a:lumMod val="65000"/>
                    <a:lumOff val="35000"/>
                  </a:schemeClr>
                </a:solidFill>
                <a:latin typeface="Lucida Bright" panose="02040602050505020304" pitchFamily="18" charset="0"/>
              </a:rPr>
              <a:t>"Just as you can decide whether or not you wish to place a bet, a gambling business is also free to decide who they accept bets from, and on what terms, in order to manage their business as they see fit….just like any other commercial business, a gambling business may sometimes withdraw offers or refuse bets in order to reduce risks to their business</a:t>
            </a:r>
            <a:r>
              <a:rPr lang="en-GB" sz="1600" b="1" dirty="0" smtClean="0">
                <a:solidFill>
                  <a:schemeClr val="tx1">
                    <a:lumMod val="65000"/>
                    <a:lumOff val="35000"/>
                  </a:schemeClr>
                </a:solidFill>
                <a:latin typeface="Lucida Bright" panose="02040602050505020304" pitchFamily="18" charset="0"/>
              </a:rPr>
              <a:t>."</a:t>
            </a:r>
            <a:endParaRPr lang="en-GB" sz="1000" b="1" dirty="0">
              <a:solidFill>
                <a:schemeClr val="tx1">
                  <a:lumMod val="65000"/>
                  <a:lumOff val="35000"/>
                </a:schemeClr>
              </a:solidFill>
            </a:endParaRPr>
          </a:p>
        </p:txBody>
      </p:sp>
      <p:sp>
        <p:nvSpPr>
          <p:cNvPr id="13" name="TextBox 12"/>
          <p:cNvSpPr txBox="1"/>
          <p:nvPr/>
        </p:nvSpPr>
        <p:spPr>
          <a:xfrm>
            <a:off x="1524901" y="3495676"/>
            <a:ext cx="3219448" cy="523220"/>
          </a:xfrm>
          <a:prstGeom prst="rect">
            <a:avLst/>
          </a:prstGeom>
          <a:noFill/>
        </p:spPr>
        <p:txBody>
          <a:bodyPr wrap="square" rtlCol="0">
            <a:spAutoFit/>
          </a:bodyPr>
          <a:lstStyle/>
          <a:p>
            <a:r>
              <a:rPr lang="en-GB" sz="1400" i="1" dirty="0">
                <a:solidFill>
                  <a:schemeClr val="tx1">
                    <a:lumMod val="65000"/>
                    <a:lumOff val="35000"/>
                  </a:schemeClr>
                </a:solidFill>
              </a:rPr>
              <a:t>"Status of a bet as a contract", Gambling Commission website</a:t>
            </a:r>
          </a:p>
        </p:txBody>
      </p:sp>
      <p:sp>
        <p:nvSpPr>
          <p:cNvPr id="14" name="Title 1"/>
          <p:cNvSpPr txBox="1">
            <a:spLocks/>
          </p:cNvSpPr>
          <p:nvPr/>
        </p:nvSpPr>
        <p:spPr>
          <a:xfrm>
            <a:off x="1900687" y="388911"/>
            <a:ext cx="5342627" cy="832355"/>
          </a:xfrm>
          <a:prstGeom prst="rect">
            <a:avLst/>
          </a:prstGeom>
        </p:spPr>
        <p:txBody>
          <a:bodyPr vert="horz"/>
          <a:lstStyle>
            <a:lvl1pPr algn="ctr" defTabSz="457200" rtl="0" eaLnBrk="1" latinLnBrk="0" hangingPunct="1">
              <a:spcBef>
                <a:spcPct val="0"/>
              </a:spcBef>
              <a:buNone/>
              <a:defRPr sz="4200" b="1" kern="1200">
                <a:solidFill>
                  <a:schemeClr val="accent1"/>
                </a:solidFill>
                <a:latin typeface="Lucida Bright"/>
                <a:ea typeface="+mj-ea"/>
                <a:cs typeface="Lucida Bright"/>
              </a:defRPr>
            </a:lvl1pPr>
          </a:lstStyle>
          <a:p>
            <a:r>
              <a:rPr lang="en-GB" sz="3200" dirty="0">
                <a:solidFill>
                  <a:srgbClr val="9F218B"/>
                </a:solidFill>
              </a:rPr>
              <a:t>There is no "right to bet"</a:t>
            </a:r>
          </a:p>
        </p:txBody>
      </p:sp>
    </p:spTree>
    <p:extLst>
      <p:ext uri="{BB962C8B-B14F-4D97-AF65-F5344CB8AC3E}">
        <p14:creationId xmlns:p14="http://schemas.microsoft.com/office/powerpoint/2010/main" val="417918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Where are we now?</a:t>
            </a:r>
            <a:br>
              <a:rPr lang="en-GB" dirty="0" smtClean="0"/>
            </a:br>
            <a:r>
              <a:rPr lang="en-GB" dirty="0"/>
              <a:t/>
            </a:r>
            <a:br>
              <a:rPr lang="en-GB" dirty="0"/>
            </a:br>
            <a:endParaRPr lang="en-GB" sz="1800" b="0" dirty="0"/>
          </a:p>
        </p:txBody>
      </p:sp>
    </p:spTree>
    <p:extLst>
      <p:ext uri="{BB962C8B-B14F-4D97-AF65-F5344CB8AC3E}">
        <p14:creationId xmlns:p14="http://schemas.microsoft.com/office/powerpoint/2010/main" val="26971886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84" y="1411119"/>
            <a:ext cx="8702337" cy="857250"/>
          </a:xfrm>
        </p:spPr>
        <p:txBody>
          <a:bodyPr>
            <a:normAutofit fontScale="90000"/>
          </a:bodyPr>
          <a:lstStyle/>
          <a:p>
            <a:pPr algn="l"/>
            <a:r>
              <a:rPr lang="en-GB" sz="3200" dirty="0" smtClean="0"/>
              <a:t>Any questions?</a:t>
            </a:r>
            <a:r>
              <a:rPr lang="en-GB" sz="2800" dirty="0" smtClean="0"/>
              <a:t/>
            </a:r>
            <a:br>
              <a:rPr lang="en-GB" sz="2800" dirty="0" smtClean="0"/>
            </a:br>
            <a:endParaRPr lang="en-GB" sz="2800" dirty="0"/>
          </a:p>
        </p:txBody>
      </p:sp>
      <p:sp>
        <p:nvSpPr>
          <p:cNvPr id="3" name="Content Placeholder 2"/>
          <p:cNvSpPr>
            <a:spLocks noGrp="1"/>
          </p:cNvSpPr>
          <p:nvPr>
            <p:ph type="body" sz="quarter" idx="11"/>
          </p:nvPr>
        </p:nvSpPr>
        <p:spPr>
          <a:xfrm>
            <a:off x="225184" y="2917757"/>
            <a:ext cx="8455021" cy="705015"/>
          </a:xfrm>
        </p:spPr>
        <p:txBody>
          <a:bodyPr/>
          <a:lstStyle/>
          <a:p>
            <a:pPr lvl="0" algn="l"/>
            <a:r>
              <a:rPr lang="en-US" sz="2400" b="1" dirty="0" smtClean="0">
                <a:latin typeface="Lucida Bright" panose="02040602050505020304" pitchFamily="18" charset="0"/>
                <a:ea typeface="+mj-ea"/>
                <a:cs typeface="Lucida Bright"/>
              </a:rPr>
              <a:t>Stephen.Ketteley@wiggin.co.uk</a:t>
            </a:r>
            <a:endParaRPr lang="en-US" sz="2400" b="1" dirty="0">
              <a:latin typeface="Lucida Bright" panose="02040602050505020304" pitchFamily="18" charset="0"/>
              <a:ea typeface="+mj-ea"/>
              <a:cs typeface="Lucida Bright"/>
            </a:endParaRPr>
          </a:p>
          <a:p>
            <a:endParaRPr lang="en-GB" dirty="0">
              <a:latin typeface="+mj-lt"/>
            </a:endParaRPr>
          </a:p>
        </p:txBody>
      </p:sp>
    </p:spTree>
    <p:extLst>
      <p:ext uri="{BB962C8B-B14F-4D97-AF65-F5344CB8AC3E}">
        <p14:creationId xmlns:p14="http://schemas.microsoft.com/office/powerpoint/2010/main" val="2845626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sz="3200" dirty="0" smtClean="0"/>
              <a:t>Coach departing for </a:t>
            </a:r>
            <a:r>
              <a:rPr lang="en-GB" sz="3200" dirty="0" err="1" smtClean="0"/>
              <a:t>ExCeL</a:t>
            </a:r>
            <a:r>
              <a:rPr lang="en-GB" sz="3200" dirty="0" smtClean="0"/>
              <a:t> from: </a:t>
            </a:r>
            <a:r>
              <a:rPr lang="en-GB" sz="2800" dirty="0" smtClean="0">
                <a:solidFill>
                  <a:srgbClr val="9F218B"/>
                </a:solidFill>
              </a:rPr>
              <a:t>Adeline Place/Great Russell Street</a:t>
            </a:r>
            <a:endParaRPr lang="en-GB" sz="2800" dirty="0">
              <a:solidFill>
                <a:srgbClr val="9F218B"/>
              </a:solidFill>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63891" y="4222788"/>
            <a:ext cx="2684515" cy="683209"/>
          </a:xfrm>
          <a:prstGeom prst="rect">
            <a:avLst/>
          </a:prstGeom>
        </p:spPr>
      </p:pic>
      <p:sp>
        <p:nvSpPr>
          <p:cNvPr id="17" name="object 2"/>
          <p:cNvSpPr/>
          <p:nvPr/>
        </p:nvSpPr>
        <p:spPr>
          <a:xfrm>
            <a:off x="5260991" y="4674512"/>
            <a:ext cx="978196" cy="280986"/>
          </a:xfrm>
          <a:prstGeom prst="rect">
            <a:avLst/>
          </a:prstGeom>
          <a:blipFill>
            <a:blip r:embed="rId3" cstate="screen">
              <a:extLst>
                <a:ext uri="{28A0092B-C50C-407E-A947-70E740481C1C}">
                  <a14:useLocalDpi xmlns:a14="http://schemas.microsoft.com/office/drawing/2010/main"/>
                </a:ext>
              </a:extLst>
            </a:blip>
            <a:srcRect/>
            <a:stretch>
              <a:fillRect l="-100000"/>
            </a:stretch>
          </a:blipFill>
        </p:spPr>
        <p:txBody>
          <a:bodyPr wrap="square" lIns="0" tIns="0" rIns="0" bIns="0" rtlCol="0"/>
          <a:lstStyle/>
          <a:p>
            <a:endParaRPr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28745" y="1244554"/>
            <a:ext cx="5944512" cy="3712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8448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EAE4"/>
        </a:solidFill>
        <a:effectLst/>
      </p:bgPr>
    </p:bg>
    <p:spTree>
      <p:nvGrpSpPr>
        <p:cNvPr id="1" name=""/>
        <p:cNvGrpSpPr/>
        <p:nvPr/>
      </p:nvGrpSpPr>
      <p:grpSpPr>
        <a:xfrm>
          <a:off x="0" y="0"/>
          <a:ext cx="0" cy="0"/>
          <a:chOff x="0" y="0"/>
          <a:chExt cx="0" cy="0"/>
        </a:xfrm>
      </p:grpSpPr>
      <p:sp>
        <p:nvSpPr>
          <p:cNvPr id="2" name="object 2"/>
          <p:cNvSpPr/>
          <p:nvPr/>
        </p:nvSpPr>
        <p:spPr>
          <a:xfrm>
            <a:off x="5934075" y="4538662"/>
            <a:ext cx="3041650" cy="4445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object 3"/>
          <p:cNvSpPr txBox="1">
            <a:spLocks/>
          </p:cNvSpPr>
          <p:nvPr/>
        </p:nvSpPr>
        <p:spPr>
          <a:xfrm>
            <a:off x="567943" y="278638"/>
            <a:ext cx="8071089" cy="369332"/>
          </a:xfrm>
          <a:prstGeom prst="rect">
            <a:avLst/>
          </a:prstGeom>
        </p:spPr>
        <p:txBody>
          <a:bodyPr vert="horz" wrap="square" lIns="0" tIns="0" rIns="0" bIns="0" rtlCol="0">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gn="l"/>
            <a:r>
              <a:rPr lang="en-GB" sz="2400" spc="-5" dirty="0" smtClean="0">
                <a:solidFill>
                  <a:srgbClr val="B1AC88"/>
                </a:solidFill>
                <a:latin typeface="Arial" panose="020B0604020202020204" pitchFamily="34" charset="0"/>
                <a:cs typeface="Arial" panose="020B0604020202020204" pitchFamily="34" charset="0"/>
              </a:rPr>
              <a:t>Interactive </a:t>
            </a:r>
            <a:r>
              <a:rPr lang="en-GB" sz="2400" dirty="0" smtClean="0">
                <a:solidFill>
                  <a:srgbClr val="B1AC88"/>
                </a:solidFill>
                <a:latin typeface="Arial" panose="020B0604020202020204" pitchFamily="34" charset="0"/>
                <a:cs typeface="Arial" panose="020B0604020202020204" pitchFamily="34" charset="0"/>
              </a:rPr>
              <a:t>Gambling Act </a:t>
            </a:r>
            <a:r>
              <a:rPr lang="en-GB" sz="2400" spc="-5" dirty="0" smtClean="0">
                <a:solidFill>
                  <a:srgbClr val="B1AC88"/>
                </a:solidFill>
                <a:latin typeface="Arial" panose="020B0604020202020204" pitchFamily="34" charset="0"/>
                <a:cs typeface="Arial" panose="020B0604020202020204" pitchFamily="34" charset="0"/>
              </a:rPr>
              <a:t>– </a:t>
            </a:r>
            <a:r>
              <a:rPr lang="en-GB" sz="2400" dirty="0" smtClean="0">
                <a:solidFill>
                  <a:srgbClr val="B1AC88"/>
                </a:solidFill>
                <a:latin typeface="Arial" panose="020B0604020202020204" pitchFamily="34" charset="0"/>
                <a:cs typeface="Arial" panose="020B0604020202020204" pitchFamily="34" charset="0"/>
              </a:rPr>
              <a:t>Key</a:t>
            </a:r>
            <a:r>
              <a:rPr lang="en-GB" sz="2400" spc="-165" dirty="0" smtClean="0">
                <a:solidFill>
                  <a:srgbClr val="B1AC88"/>
                </a:solidFill>
                <a:latin typeface="Arial" panose="020B0604020202020204" pitchFamily="34" charset="0"/>
                <a:cs typeface="Arial" panose="020B0604020202020204" pitchFamily="34" charset="0"/>
              </a:rPr>
              <a:t> </a:t>
            </a:r>
            <a:r>
              <a:rPr lang="en-GB" sz="2400" spc="-5" dirty="0" smtClean="0">
                <a:solidFill>
                  <a:srgbClr val="B1AC88"/>
                </a:solidFill>
                <a:latin typeface="Arial" panose="020B0604020202020204" pitchFamily="34" charset="0"/>
                <a:cs typeface="Arial" panose="020B0604020202020204" pitchFamily="34" charset="0"/>
              </a:rPr>
              <a:t>Principles</a:t>
            </a:r>
            <a:endParaRPr lang="en-GB" sz="2400" spc="-5" dirty="0">
              <a:solidFill>
                <a:srgbClr val="B1AC88"/>
              </a:solidFill>
              <a:latin typeface="Arial" panose="020B0604020202020204" pitchFamily="34" charset="0"/>
              <a:cs typeface="Arial" panose="020B0604020202020204" pitchFamily="34" charset="0"/>
            </a:endParaRPr>
          </a:p>
        </p:txBody>
      </p:sp>
      <p:sp>
        <p:nvSpPr>
          <p:cNvPr id="4" name="object 4"/>
          <p:cNvSpPr txBox="1"/>
          <p:nvPr/>
        </p:nvSpPr>
        <p:spPr>
          <a:xfrm>
            <a:off x="567944" y="821494"/>
            <a:ext cx="5994783" cy="2985433"/>
          </a:xfrm>
          <a:prstGeom prst="rect">
            <a:avLst/>
          </a:prstGeom>
        </p:spPr>
        <p:txBody>
          <a:bodyPr vert="horz" wrap="square" lIns="0" tIns="0" rIns="0" bIns="0" rtlCol="0">
            <a:spAutoFit/>
          </a:bodyPr>
          <a:lstStyle/>
          <a:p>
            <a:pPr marL="299085" indent="-286385">
              <a:lnSpc>
                <a:spcPct val="100000"/>
              </a:lnSpc>
              <a:spcBef>
                <a:spcPts val="1200"/>
              </a:spcBef>
              <a:buChar char="•"/>
              <a:tabLst>
                <a:tab pos="299085" algn="l"/>
                <a:tab pos="299720" algn="l"/>
              </a:tabLst>
            </a:pPr>
            <a:r>
              <a:rPr lang="en-AU" spc="-10" dirty="0">
                <a:solidFill>
                  <a:srgbClr val="7E7E7E"/>
                </a:solidFill>
                <a:latin typeface="Arial"/>
                <a:cs typeface="Arial"/>
              </a:rPr>
              <a:t>Origins</a:t>
            </a:r>
            <a:endParaRPr lang="en-AU" dirty="0">
              <a:latin typeface="Arial"/>
              <a:cs typeface="Arial"/>
            </a:endParaRPr>
          </a:p>
          <a:p>
            <a:pPr marL="360000">
              <a:lnSpc>
                <a:spcPct val="100000"/>
              </a:lnSpc>
              <a:spcBef>
                <a:spcPts val="1200"/>
              </a:spcBef>
            </a:pPr>
            <a:r>
              <a:rPr lang="en-AU" spc="-25" dirty="0">
                <a:solidFill>
                  <a:srgbClr val="7E7E7E"/>
                </a:solidFill>
                <a:latin typeface="Arial"/>
                <a:cs typeface="Arial"/>
              </a:rPr>
              <a:t>• </a:t>
            </a:r>
            <a:r>
              <a:rPr lang="en-AU" spc="-10" dirty="0">
                <a:solidFill>
                  <a:srgbClr val="7E7E7E"/>
                </a:solidFill>
                <a:latin typeface="Arial"/>
                <a:cs typeface="Arial"/>
              </a:rPr>
              <a:t>Tobacco</a:t>
            </a:r>
          </a:p>
          <a:p>
            <a:pPr marL="360000">
              <a:lnSpc>
                <a:spcPct val="100000"/>
              </a:lnSpc>
              <a:spcBef>
                <a:spcPts val="1200"/>
              </a:spcBef>
            </a:pPr>
            <a:r>
              <a:rPr lang="en-AU" spc="-10" dirty="0">
                <a:solidFill>
                  <a:srgbClr val="7E7E7E"/>
                </a:solidFill>
                <a:latin typeface="Arial"/>
                <a:cs typeface="Arial"/>
              </a:rPr>
              <a:t>• </a:t>
            </a:r>
            <a:r>
              <a:rPr lang="en-AU" spc="-10" dirty="0" smtClean="0">
                <a:solidFill>
                  <a:srgbClr val="7E7E7E"/>
                </a:solidFill>
                <a:latin typeface="Arial"/>
                <a:cs typeface="Arial"/>
              </a:rPr>
              <a:t>US</a:t>
            </a:r>
            <a:br>
              <a:rPr lang="en-AU" spc="-10" dirty="0" smtClean="0">
                <a:solidFill>
                  <a:srgbClr val="7E7E7E"/>
                </a:solidFill>
                <a:latin typeface="Arial"/>
                <a:cs typeface="Arial"/>
              </a:rPr>
            </a:br>
            <a:endParaRPr lang="en-AU" spc="-10" dirty="0">
              <a:solidFill>
                <a:srgbClr val="7E7E7E"/>
              </a:solidFill>
              <a:latin typeface="Arial"/>
              <a:cs typeface="Arial"/>
            </a:endParaRPr>
          </a:p>
          <a:p>
            <a:pPr marL="299085" indent="-286385">
              <a:lnSpc>
                <a:spcPct val="100000"/>
              </a:lnSpc>
              <a:buChar char="•"/>
              <a:tabLst>
                <a:tab pos="299085" algn="l"/>
                <a:tab pos="299720" algn="l"/>
              </a:tabLst>
            </a:pPr>
            <a:r>
              <a:rPr spc="-10" dirty="0" smtClean="0">
                <a:solidFill>
                  <a:srgbClr val="7E7E7E"/>
                </a:solidFill>
                <a:latin typeface="Arial"/>
                <a:cs typeface="Arial"/>
              </a:rPr>
              <a:t>Interactive </a:t>
            </a:r>
            <a:r>
              <a:rPr spc="-10" dirty="0">
                <a:solidFill>
                  <a:srgbClr val="7E7E7E"/>
                </a:solidFill>
                <a:latin typeface="Arial"/>
                <a:cs typeface="Arial"/>
              </a:rPr>
              <a:t>Gambling </a:t>
            </a:r>
            <a:r>
              <a:rPr spc="-5" dirty="0">
                <a:solidFill>
                  <a:srgbClr val="7E7E7E"/>
                </a:solidFill>
                <a:latin typeface="Arial"/>
                <a:cs typeface="Arial"/>
              </a:rPr>
              <a:t>Act</a:t>
            </a:r>
            <a:r>
              <a:rPr spc="-20" dirty="0">
                <a:solidFill>
                  <a:srgbClr val="7E7E7E"/>
                </a:solidFill>
                <a:latin typeface="Arial"/>
                <a:cs typeface="Arial"/>
              </a:rPr>
              <a:t> </a:t>
            </a:r>
            <a:r>
              <a:rPr spc="-15" dirty="0">
                <a:solidFill>
                  <a:srgbClr val="7E7E7E"/>
                </a:solidFill>
                <a:latin typeface="Arial"/>
                <a:cs typeface="Arial"/>
              </a:rPr>
              <a:t>2001</a:t>
            </a:r>
            <a:endParaRPr dirty="0">
              <a:latin typeface="Arial"/>
              <a:cs typeface="Arial"/>
            </a:endParaRPr>
          </a:p>
          <a:p>
            <a:pPr marL="299085" indent="-286385">
              <a:lnSpc>
                <a:spcPct val="100000"/>
              </a:lnSpc>
              <a:spcBef>
                <a:spcPts val="1200"/>
              </a:spcBef>
              <a:buChar char="•"/>
              <a:tabLst>
                <a:tab pos="299085" algn="l"/>
                <a:tab pos="299720" algn="l"/>
              </a:tabLst>
            </a:pPr>
            <a:r>
              <a:rPr spc="-10" dirty="0">
                <a:solidFill>
                  <a:srgbClr val="7E7E7E"/>
                </a:solidFill>
                <a:latin typeface="Arial"/>
                <a:cs typeface="Arial"/>
              </a:rPr>
              <a:t>Prohibited Interactive Gambling</a:t>
            </a:r>
            <a:r>
              <a:rPr spc="135" dirty="0">
                <a:solidFill>
                  <a:srgbClr val="7E7E7E"/>
                </a:solidFill>
                <a:latin typeface="Arial"/>
                <a:cs typeface="Arial"/>
              </a:rPr>
              <a:t> </a:t>
            </a:r>
            <a:r>
              <a:rPr spc="-10" dirty="0">
                <a:solidFill>
                  <a:srgbClr val="7E7E7E"/>
                </a:solidFill>
                <a:latin typeface="Arial"/>
                <a:cs typeface="Arial"/>
              </a:rPr>
              <a:t>Services</a:t>
            </a:r>
            <a:endParaRPr dirty="0">
              <a:latin typeface="Arial"/>
              <a:cs typeface="Arial"/>
            </a:endParaRPr>
          </a:p>
          <a:p>
            <a:pPr marL="360000">
              <a:lnSpc>
                <a:spcPct val="100000"/>
              </a:lnSpc>
              <a:spcBef>
                <a:spcPts val="1200"/>
              </a:spcBef>
            </a:pPr>
            <a:r>
              <a:rPr spc="-10" dirty="0" smtClean="0">
                <a:solidFill>
                  <a:srgbClr val="7E7E7E"/>
                </a:solidFill>
                <a:latin typeface="Arial"/>
                <a:cs typeface="Arial"/>
              </a:rPr>
              <a:t>•</a:t>
            </a:r>
            <a:r>
              <a:rPr lang="en-GB" spc="-10" dirty="0" smtClean="0">
                <a:solidFill>
                  <a:srgbClr val="7E7E7E"/>
                </a:solidFill>
                <a:latin typeface="Arial"/>
                <a:cs typeface="Arial"/>
              </a:rPr>
              <a:t> </a:t>
            </a:r>
            <a:r>
              <a:rPr spc="-10" dirty="0" smtClean="0">
                <a:solidFill>
                  <a:srgbClr val="7E7E7E"/>
                </a:solidFill>
                <a:latin typeface="Arial"/>
                <a:cs typeface="Arial"/>
              </a:rPr>
              <a:t>Supply</a:t>
            </a:r>
            <a:endParaRPr dirty="0">
              <a:latin typeface="Arial"/>
              <a:cs typeface="Arial"/>
            </a:endParaRPr>
          </a:p>
          <a:p>
            <a:pPr marL="360000">
              <a:lnSpc>
                <a:spcPct val="100000"/>
              </a:lnSpc>
              <a:spcBef>
                <a:spcPts val="1195"/>
              </a:spcBef>
            </a:pPr>
            <a:r>
              <a:rPr spc="-10" dirty="0" smtClean="0">
                <a:solidFill>
                  <a:srgbClr val="7E7E7E"/>
                </a:solidFill>
                <a:latin typeface="Arial"/>
                <a:cs typeface="Arial"/>
              </a:rPr>
              <a:t>•</a:t>
            </a:r>
            <a:r>
              <a:rPr lang="en-GB" spc="-10" dirty="0" smtClean="0">
                <a:solidFill>
                  <a:srgbClr val="7E7E7E"/>
                </a:solidFill>
                <a:latin typeface="Arial"/>
                <a:cs typeface="Arial"/>
              </a:rPr>
              <a:t> </a:t>
            </a:r>
            <a:r>
              <a:rPr spc="-10" dirty="0" smtClean="0">
                <a:solidFill>
                  <a:srgbClr val="7E7E7E"/>
                </a:solidFill>
                <a:latin typeface="Arial"/>
                <a:cs typeface="Arial"/>
              </a:rPr>
              <a:t>Publication/Broadcast </a:t>
            </a:r>
            <a:r>
              <a:rPr spc="-10" dirty="0">
                <a:solidFill>
                  <a:srgbClr val="7E7E7E"/>
                </a:solidFill>
                <a:latin typeface="Arial"/>
                <a:cs typeface="Arial"/>
              </a:rPr>
              <a:t>of</a:t>
            </a:r>
            <a:r>
              <a:rPr spc="15" dirty="0">
                <a:solidFill>
                  <a:srgbClr val="7E7E7E"/>
                </a:solidFill>
                <a:latin typeface="Arial"/>
                <a:cs typeface="Arial"/>
              </a:rPr>
              <a:t> </a:t>
            </a:r>
            <a:r>
              <a:rPr spc="-10" dirty="0" smtClean="0">
                <a:solidFill>
                  <a:srgbClr val="7E7E7E"/>
                </a:solidFill>
                <a:latin typeface="Arial"/>
                <a:cs typeface="Arial"/>
              </a:rPr>
              <a:t>Advertisements</a:t>
            </a:r>
            <a:endParaRPr dirty="0">
              <a:latin typeface="Arial"/>
              <a:cs typeface="Arial"/>
            </a:endParaRPr>
          </a:p>
        </p:txBody>
      </p:sp>
    </p:spTree>
    <p:extLst>
      <p:ext uri="{BB962C8B-B14F-4D97-AF65-F5344CB8AC3E}">
        <p14:creationId xmlns:p14="http://schemas.microsoft.com/office/powerpoint/2010/main" val="3399869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EAE4"/>
        </a:solidFill>
        <a:effectLst/>
      </p:bgPr>
    </p:bg>
    <p:spTree>
      <p:nvGrpSpPr>
        <p:cNvPr id="1" name=""/>
        <p:cNvGrpSpPr/>
        <p:nvPr/>
      </p:nvGrpSpPr>
      <p:grpSpPr>
        <a:xfrm>
          <a:off x="0" y="0"/>
          <a:ext cx="0" cy="0"/>
          <a:chOff x="0" y="0"/>
          <a:chExt cx="0" cy="0"/>
        </a:xfrm>
      </p:grpSpPr>
      <p:sp>
        <p:nvSpPr>
          <p:cNvPr id="2" name="object 2"/>
          <p:cNvSpPr/>
          <p:nvPr/>
        </p:nvSpPr>
        <p:spPr>
          <a:xfrm>
            <a:off x="5934075" y="4538662"/>
            <a:ext cx="3041650" cy="4445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5" name="Rectangle 4"/>
          <p:cNvSpPr/>
          <p:nvPr/>
        </p:nvSpPr>
        <p:spPr>
          <a:xfrm>
            <a:off x="498766" y="264288"/>
            <a:ext cx="5320367" cy="461665"/>
          </a:xfrm>
          <a:prstGeom prst="rect">
            <a:avLst/>
          </a:prstGeom>
        </p:spPr>
        <p:txBody>
          <a:bodyPr wrap="none">
            <a:spAutoFit/>
          </a:bodyPr>
          <a:lstStyle/>
          <a:p>
            <a:r>
              <a:rPr lang="en-GB" sz="2400" spc="-5" dirty="0">
                <a:solidFill>
                  <a:srgbClr val="B1AC88"/>
                </a:solidFill>
                <a:latin typeface="Arial" panose="020B0604020202020204" pitchFamily="34" charset="0"/>
                <a:cs typeface="Arial" panose="020B0604020202020204" pitchFamily="34" charset="0"/>
              </a:rPr>
              <a:t>Interactive </a:t>
            </a:r>
            <a:r>
              <a:rPr lang="en-GB" sz="2400" dirty="0">
                <a:solidFill>
                  <a:srgbClr val="B1AC88"/>
                </a:solidFill>
                <a:latin typeface="Arial" panose="020B0604020202020204" pitchFamily="34" charset="0"/>
                <a:cs typeface="Arial" panose="020B0604020202020204" pitchFamily="34" charset="0"/>
              </a:rPr>
              <a:t>Gambling Act </a:t>
            </a:r>
            <a:r>
              <a:rPr lang="en-GB" sz="2400" spc="-5" dirty="0">
                <a:solidFill>
                  <a:srgbClr val="B1AC88"/>
                </a:solidFill>
                <a:latin typeface="Arial" panose="020B0604020202020204" pitchFamily="34" charset="0"/>
                <a:cs typeface="Arial" panose="020B0604020202020204" pitchFamily="34" charset="0"/>
              </a:rPr>
              <a:t>– Exclusions</a:t>
            </a:r>
            <a:endParaRPr lang="en-GB" sz="2400" dirty="0">
              <a:solidFill>
                <a:srgbClr val="B1AC88"/>
              </a:solidFill>
              <a:latin typeface="Arial" panose="020B0604020202020204" pitchFamily="34" charset="0"/>
              <a:cs typeface="Arial" panose="020B0604020202020204" pitchFamily="34" charset="0"/>
            </a:endParaRPr>
          </a:p>
        </p:txBody>
      </p:sp>
      <p:sp>
        <p:nvSpPr>
          <p:cNvPr id="6" name="object 4"/>
          <p:cNvSpPr txBox="1"/>
          <p:nvPr/>
        </p:nvSpPr>
        <p:spPr>
          <a:xfrm>
            <a:off x="567004" y="1119031"/>
            <a:ext cx="6362221" cy="1492716"/>
          </a:xfrm>
          <a:prstGeom prst="rect">
            <a:avLst/>
          </a:prstGeom>
        </p:spPr>
        <p:txBody>
          <a:bodyPr vert="horz" wrap="square" lIns="0" tIns="0" rIns="0" bIns="0" rtlCol="0">
            <a:spAutoFit/>
          </a:bodyPr>
          <a:lstStyle/>
          <a:p>
            <a:pPr marL="299085" indent="-286385">
              <a:lnSpc>
                <a:spcPct val="100000"/>
              </a:lnSpc>
              <a:buChar char="•"/>
              <a:tabLst>
                <a:tab pos="299085" algn="l"/>
                <a:tab pos="299720" algn="l"/>
              </a:tabLst>
            </a:pPr>
            <a:r>
              <a:rPr spc="-10" dirty="0">
                <a:solidFill>
                  <a:srgbClr val="7E7E7E"/>
                </a:solidFill>
                <a:latin typeface="Arial"/>
                <a:cs typeface="Arial"/>
              </a:rPr>
              <a:t>Lotteries (save </a:t>
            </a:r>
            <a:r>
              <a:rPr spc="-5" dirty="0">
                <a:solidFill>
                  <a:srgbClr val="7E7E7E"/>
                </a:solidFill>
                <a:latin typeface="Arial"/>
                <a:cs typeface="Arial"/>
              </a:rPr>
              <a:t>to a limited </a:t>
            </a:r>
            <a:r>
              <a:rPr spc="-10" dirty="0">
                <a:solidFill>
                  <a:srgbClr val="7E7E7E"/>
                </a:solidFill>
                <a:latin typeface="Arial"/>
                <a:cs typeface="Arial"/>
              </a:rPr>
              <a:t>extent </a:t>
            </a:r>
            <a:r>
              <a:rPr spc="-5" dirty="0">
                <a:solidFill>
                  <a:srgbClr val="7E7E7E"/>
                </a:solidFill>
                <a:latin typeface="Arial"/>
                <a:cs typeface="Arial"/>
              </a:rPr>
              <a:t>– </a:t>
            </a:r>
            <a:r>
              <a:rPr spc="-10" dirty="0">
                <a:solidFill>
                  <a:srgbClr val="7E7E7E"/>
                </a:solidFill>
                <a:latin typeface="Arial"/>
                <a:cs typeface="Arial"/>
              </a:rPr>
              <a:t>not</a:t>
            </a:r>
            <a:r>
              <a:rPr spc="170" dirty="0">
                <a:solidFill>
                  <a:srgbClr val="7E7E7E"/>
                </a:solidFill>
                <a:latin typeface="Arial"/>
                <a:cs typeface="Arial"/>
              </a:rPr>
              <a:t> </a:t>
            </a:r>
            <a:r>
              <a:rPr spc="-10" dirty="0">
                <a:solidFill>
                  <a:srgbClr val="7E7E7E"/>
                </a:solidFill>
                <a:latin typeface="Arial"/>
                <a:cs typeface="Arial"/>
              </a:rPr>
              <a:t>instantaneous)</a:t>
            </a:r>
            <a:endParaRPr dirty="0">
              <a:latin typeface="Arial"/>
              <a:cs typeface="Arial"/>
            </a:endParaRPr>
          </a:p>
          <a:p>
            <a:pPr marL="299085" indent="-286385">
              <a:lnSpc>
                <a:spcPct val="100000"/>
              </a:lnSpc>
              <a:spcBef>
                <a:spcPts val="985"/>
              </a:spcBef>
              <a:buChar char="•"/>
              <a:tabLst>
                <a:tab pos="299085" algn="l"/>
                <a:tab pos="299720" algn="l"/>
              </a:tabLst>
            </a:pPr>
            <a:r>
              <a:rPr lang="en-AU" spc="10" dirty="0" smtClean="0">
                <a:solidFill>
                  <a:srgbClr val="7E7E7E"/>
                </a:solidFill>
                <a:latin typeface="Arial"/>
                <a:cs typeface="Arial"/>
              </a:rPr>
              <a:t>Linked </a:t>
            </a:r>
            <a:r>
              <a:rPr spc="-5" dirty="0" smtClean="0">
                <a:solidFill>
                  <a:srgbClr val="7E7E7E"/>
                </a:solidFill>
                <a:latin typeface="Arial"/>
                <a:cs typeface="Arial"/>
              </a:rPr>
              <a:t>gaming</a:t>
            </a:r>
            <a:r>
              <a:rPr spc="20" dirty="0" smtClean="0">
                <a:solidFill>
                  <a:srgbClr val="7E7E7E"/>
                </a:solidFill>
                <a:latin typeface="Arial"/>
                <a:cs typeface="Arial"/>
              </a:rPr>
              <a:t> </a:t>
            </a:r>
            <a:r>
              <a:rPr spc="-5" dirty="0">
                <a:solidFill>
                  <a:srgbClr val="7E7E7E"/>
                </a:solidFill>
                <a:latin typeface="Arial"/>
                <a:cs typeface="Arial"/>
              </a:rPr>
              <a:t>machines</a:t>
            </a:r>
            <a:endParaRPr dirty="0">
              <a:latin typeface="Arial"/>
              <a:cs typeface="Arial"/>
            </a:endParaRPr>
          </a:p>
          <a:p>
            <a:pPr marL="299085" indent="-286385">
              <a:lnSpc>
                <a:spcPct val="100000"/>
              </a:lnSpc>
              <a:spcBef>
                <a:spcPts val="1005"/>
              </a:spcBef>
              <a:buChar char="•"/>
              <a:tabLst>
                <a:tab pos="299085" algn="l"/>
                <a:tab pos="299720" algn="l"/>
              </a:tabLst>
            </a:pPr>
            <a:r>
              <a:rPr spc="-25" dirty="0">
                <a:solidFill>
                  <a:srgbClr val="7E7E7E"/>
                </a:solidFill>
                <a:latin typeface="Arial"/>
                <a:cs typeface="Arial"/>
              </a:rPr>
              <a:t>Telephone </a:t>
            </a:r>
            <a:r>
              <a:rPr spc="-10" dirty="0">
                <a:solidFill>
                  <a:srgbClr val="7E7E7E"/>
                </a:solidFill>
                <a:latin typeface="Arial"/>
                <a:cs typeface="Arial"/>
              </a:rPr>
              <a:t>betting </a:t>
            </a:r>
            <a:r>
              <a:rPr spc="-15" dirty="0">
                <a:solidFill>
                  <a:srgbClr val="7E7E7E"/>
                </a:solidFill>
                <a:latin typeface="Arial"/>
                <a:cs typeface="Arial"/>
              </a:rPr>
              <a:t>(what </a:t>
            </a:r>
            <a:r>
              <a:rPr spc="-5" dirty="0">
                <a:solidFill>
                  <a:srgbClr val="7E7E7E"/>
                </a:solidFill>
                <a:latin typeface="Arial"/>
                <a:cs typeface="Arial"/>
              </a:rPr>
              <a:t>is a</a:t>
            </a:r>
            <a:r>
              <a:rPr spc="150" dirty="0">
                <a:solidFill>
                  <a:srgbClr val="7E7E7E"/>
                </a:solidFill>
                <a:latin typeface="Arial"/>
                <a:cs typeface="Arial"/>
              </a:rPr>
              <a:t> </a:t>
            </a:r>
            <a:r>
              <a:rPr spc="-10" dirty="0">
                <a:solidFill>
                  <a:srgbClr val="7E7E7E"/>
                </a:solidFill>
                <a:latin typeface="Arial"/>
                <a:cs typeface="Arial"/>
              </a:rPr>
              <a:t>telephone?)</a:t>
            </a:r>
            <a:endParaRPr dirty="0">
              <a:latin typeface="Arial"/>
              <a:cs typeface="Arial"/>
            </a:endParaRPr>
          </a:p>
          <a:p>
            <a:pPr marL="299085" indent="-286385">
              <a:lnSpc>
                <a:spcPct val="100000"/>
              </a:lnSpc>
              <a:spcBef>
                <a:spcPts val="1005"/>
              </a:spcBef>
              <a:buChar char="•"/>
              <a:tabLst>
                <a:tab pos="299085" algn="l"/>
                <a:tab pos="299720" algn="l"/>
              </a:tabLst>
            </a:pPr>
            <a:r>
              <a:rPr spc="-5" dirty="0">
                <a:solidFill>
                  <a:srgbClr val="7E7E7E"/>
                </a:solidFill>
                <a:latin typeface="Arial"/>
                <a:cs typeface="Arial"/>
              </a:rPr>
              <a:t>Wagering </a:t>
            </a:r>
            <a:r>
              <a:rPr spc="-10" dirty="0">
                <a:solidFill>
                  <a:srgbClr val="7E7E7E"/>
                </a:solidFill>
                <a:latin typeface="Arial"/>
                <a:cs typeface="Arial"/>
              </a:rPr>
              <a:t>(save </a:t>
            </a:r>
            <a:r>
              <a:rPr spc="-5" dirty="0">
                <a:solidFill>
                  <a:srgbClr val="7E7E7E"/>
                </a:solidFill>
                <a:latin typeface="Arial"/>
                <a:cs typeface="Arial"/>
              </a:rPr>
              <a:t>to a limited </a:t>
            </a:r>
            <a:r>
              <a:rPr spc="-10" dirty="0">
                <a:solidFill>
                  <a:srgbClr val="7E7E7E"/>
                </a:solidFill>
                <a:latin typeface="Arial"/>
                <a:cs typeface="Arial"/>
              </a:rPr>
              <a:t>extent </a:t>
            </a:r>
            <a:r>
              <a:rPr spc="-5" dirty="0">
                <a:solidFill>
                  <a:srgbClr val="7E7E7E"/>
                </a:solidFill>
                <a:latin typeface="Arial"/>
                <a:cs typeface="Arial"/>
              </a:rPr>
              <a:t>– </a:t>
            </a:r>
            <a:r>
              <a:rPr spc="-10" dirty="0">
                <a:solidFill>
                  <a:srgbClr val="7E7E7E"/>
                </a:solidFill>
                <a:latin typeface="Arial"/>
                <a:cs typeface="Arial"/>
              </a:rPr>
              <a:t>not in-play </a:t>
            </a:r>
            <a:r>
              <a:rPr spc="-5" dirty="0">
                <a:solidFill>
                  <a:srgbClr val="7E7E7E"/>
                </a:solidFill>
                <a:latin typeface="Arial"/>
                <a:cs typeface="Arial"/>
              </a:rPr>
              <a:t>on</a:t>
            </a:r>
            <a:r>
              <a:rPr spc="120" dirty="0">
                <a:solidFill>
                  <a:srgbClr val="7E7E7E"/>
                </a:solidFill>
                <a:latin typeface="Arial"/>
                <a:cs typeface="Arial"/>
              </a:rPr>
              <a:t> </a:t>
            </a:r>
            <a:r>
              <a:rPr spc="-10" dirty="0">
                <a:solidFill>
                  <a:srgbClr val="7E7E7E"/>
                </a:solidFill>
                <a:latin typeface="Arial"/>
                <a:cs typeface="Arial"/>
              </a:rPr>
              <a:t>sports)</a:t>
            </a:r>
            <a:endParaRPr dirty="0">
              <a:latin typeface="Arial"/>
              <a:cs typeface="Arial"/>
            </a:endParaRPr>
          </a:p>
        </p:txBody>
      </p:sp>
    </p:spTree>
    <p:extLst>
      <p:ext uri="{BB962C8B-B14F-4D97-AF65-F5344CB8AC3E}">
        <p14:creationId xmlns:p14="http://schemas.microsoft.com/office/powerpoint/2010/main" val="1903172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EAE4"/>
        </a:solidFill>
        <a:effectLst/>
      </p:bgPr>
    </p:bg>
    <p:spTree>
      <p:nvGrpSpPr>
        <p:cNvPr id="1" name=""/>
        <p:cNvGrpSpPr/>
        <p:nvPr/>
      </p:nvGrpSpPr>
      <p:grpSpPr>
        <a:xfrm>
          <a:off x="0" y="0"/>
          <a:ext cx="0" cy="0"/>
          <a:chOff x="0" y="0"/>
          <a:chExt cx="0" cy="0"/>
        </a:xfrm>
      </p:grpSpPr>
      <p:sp>
        <p:nvSpPr>
          <p:cNvPr id="2" name="object 2"/>
          <p:cNvSpPr/>
          <p:nvPr/>
        </p:nvSpPr>
        <p:spPr>
          <a:xfrm>
            <a:off x="5934075" y="4538662"/>
            <a:ext cx="3041650" cy="4445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5" name="object 3"/>
          <p:cNvSpPr txBox="1"/>
          <p:nvPr/>
        </p:nvSpPr>
        <p:spPr>
          <a:xfrm>
            <a:off x="591301" y="305934"/>
            <a:ext cx="6993255" cy="738664"/>
          </a:xfrm>
          <a:prstGeom prst="rect">
            <a:avLst/>
          </a:prstGeom>
        </p:spPr>
        <p:txBody>
          <a:bodyPr vert="horz" wrap="square" lIns="0" tIns="0" rIns="0" bIns="0" rtlCol="0">
            <a:spAutoFit/>
          </a:bodyPr>
          <a:lstStyle/>
          <a:p>
            <a:pPr marL="12700">
              <a:lnSpc>
                <a:spcPct val="100000"/>
              </a:lnSpc>
            </a:pPr>
            <a:r>
              <a:rPr lang="en-AU" sz="2400" dirty="0" smtClean="0">
                <a:solidFill>
                  <a:srgbClr val="B1AC88"/>
                </a:solidFill>
                <a:latin typeface="Arial"/>
                <a:cs typeface="Arial"/>
              </a:rPr>
              <a:t>How is online gambling regulated in Australia?</a:t>
            </a:r>
            <a:endParaRPr lang="en-AU" sz="2400" dirty="0">
              <a:latin typeface="Arial"/>
              <a:cs typeface="Arial"/>
            </a:endParaRPr>
          </a:p>
          <a:p>
            <a:pPr marL="12700">
              <a:lnSpc>
                <a:spcPct val="100000"/>
              </a:lnSpc>
            </a:pPr>
            <a:r>
              <a:rPr sz="2400" dirty="0" smtClean="0">
                <a:solidFill>
                  <a:srgbClr val="B1AC88"/>
                </a:solidFill>
                <a:latin typeface="Arial"/>
                <a:cs typeface="Arial"/>
              </a:rPr>
              <a:t>In-play</a:t>
            </a:r>
            <a:r>
              <a:rPr sz="2400" spc="-70" dirty="0" smtClean="0">
                <a:solidFill>
                  <a:srgbClr val="B1AC88"/>
                </a:solidFill>
                <a:latin typeface="Arial"/>
                <a:cs typeface="Arial"/>
              </a:rPr>
              <a:t> </a:t>
            </a:r>
            <a:r>
              <a:rPr sz="2400" spc="-5" dirty="0">
                <a:solidFill>
                  <a:srgbClr val="B1AC88"/>
                </a:solidFill>
                <a:latin typeface="Arial"/>
                <a:cs typeface="Arial"/>
              </a:rPr>
              <a:t>Restrictions</a:t>
            </a:r>
            <a:endParaRPr sz="2400" dirty="0">
              <a:latin typeface="Arial"/>
              <a:cs typeface="Arial"/>
            </a:endParaRPr>
          </a:p>
        </p:txBody>
      </p:sp>
      <p:graphicFrame>
        <p:nvGraphicFramePr>
          <p:cNvPr id="6" name="object 2"/>
          <p:cNvGraphicFramePr>
            <a:graphicFrameLocks noGrp="1"/>
          </p:cNvGraphicFramePr>
          <p:nvPr>
            <p:extLst>
              <p:ext uri="{D42A27DB-BD31-4B8C-83A1-F6EECF244321}">
                <p14:modId xmlns:p14="http://schemas.microsoft.com/office/powerpoint/2010/main" val="1490426512"/>
              </p:ext>
            </p:extLst>
          </p:nvPr>
        </p:nvGraphicFramePr>
        <p:xfrm>
          <a:off x="1046162" y="1115974"/>
          <a:ext cx="6913561" cy="3280025"/>
        </p:xfrm>
        <a:graphic>
          <a:graphicData uri="http://schemas.openxmlformats.org/drawingml/2006/table">
            <a:tbl>
              <a:tblPr firstRow="1" bandRow="1">
                <a:tableStyleId>{2D5ABB26-0587-4C30-8999-92F81FD0307C}</a:tableStyleId>
              </a:tblPr>
              <a:tblGrid>
                <a:gridCol w="3073082"/>
                <a:gridCol w="1826387"/>
                <a:gridCol w="2014092"/>
              </a:tblGrid>
              <a:tr h="642874">
                <a:tc gridSpan="3">
                  <a:txBody>
                    <a:bodyPr/>
                    <a:lstStyle/>
                    <a:p>
                      <a:pPr marL="2235200" marR="2224405" indent="176530">
                        <a:lnSpc>
                          <a:spcPct val="100000"/>
                        </a:lnSpc>
                        <a:spcBef>
                          <a:spcPts val="5"/>
                        </a:spcBef>
                      </a:pPr>
                      <a:r>
                        <a:rPr sz="1400" b="1" spc="-15" dirty="0" smtClean="0">
                          <a:solidFill>
                            <a:srgbClr val="7E7E7E"/>
                          </a:solidFill>
                          <a:latin typeface="Arial"/>
                          <a:cs typeface="Arial"/>
                        </a:rPr>
                        <a:t>Interactive </a:t>
                      </a:r>
                      <a:r>
                        <a:rPr sz="1400" b="1" spc="-15" dirty="0">
                          <a:solidFill>
                            <a:srgbClr val="7E7E7E"/>
                          </a:solidFill>
                          <a:latin typeface="Arial"/>
                          <a:cs typeface="Arial"/>
                        </a:rPr>
                        <a:t>Gambling </a:t>
                      </a:r>
                      <a:r>
                        <a:rPr sz="1400" b="1" spc="-20" dirty="0">
                          <a:solidFill>
                            <a:srgbClr val="7E7E7E"/>
                          </a:solidFill>
                          <a:latin typeface="Arial"/>
                          <a:cs typeface="Arial"/>
                        </a:rPr>
                        <a:t>Act  </a:t>
                      </a:r>
                      <a:r>
                        <a:rPr sz="1400" b="1" spc="-10" dirty="0">
                          <a:solidFill>
                            <a:srgbClr val="7E7E7E"/>
                          </a:solidFill>
                          <a:latin typeface="Arial"/>
                          <a:cs typeface="Arial"/>
                        </a:rPr>
                        <a:t>In-Play </a:t>
                      </a:r>
                      <a:r>
                        <a:rPr sz="1400" b="1" spc="-5" dirty="0">
                          <a:solidFill>
                            <a:srgbClr val="7E7E7E"/>
                          </a:solidFill>
                          <a:latin typeface="Arial"/>
                          <a:cs typeface="Arial"/>
                        </a:rPr>
                        <a:t>– </a:t>
                      </a:r>
                      <a:r>
                        <a:rPr sz="1400" b="1" spc="-15" dirty="0">
                          <a:solidFill>
                            <a:srgbClr val="7E7E7E"/>
                          </a:solidFill>
                          <a:latin typeface="Arial"/>
                          <a:cs typeface="Arial"/>
                        </a:rPr>
                        <a:t>What </a:t>
                      </a:r>
                      <a:r>
                        <a:rPr sz="1400" b="1" spc="-5" dirty="0">
                          <a:solidFill>
                            <a:srgbClr val="7E7E7E"/>
                          </a:solidFill>
                          <a:latin typeface="Arial"/>
                          <a:cs typeface="Arial"/>
                        </a:rPr>
                        <a:t>is</a:t>
                      </a:r>
                      <a:r>
                        <a:rPr sz="1400" b="1" spc="35" dirty="0">
                          <a:solidFill>
                            <a:srgbClr val="7E7E7E"/>
                          </a:solidFill>
                          <a:latin typeface="Arial"/>
                          <a:cs typeface="Arial"/>
                        </a:rPr>
                        <a:t> </a:t>
                      </a:r>
                      <a:r>
                        <a:rPr sz="1400" b="1" spc="-15" dirty="0">
                          <a:solidFill>
                            <a:srgbClr val="7E7E7E"/>
                          </a:solidFill>
                          <a:latin typeface="Arial"/>
                          <a:cs typeface="Arial"/>
                        </a:rPr>
                        <a:t>Prohibited?</a:t>
                      </a:r>
                      <a:endParaRPr sz="1400" dirty="0">
                        <a:latin typeface="Arial"/>
                        <a:cs typeface="Arial"/>
                      </a:endParaRPr>
                    </a:p>
                  </a:txBody>
                  <a:tcPr marL="0" marR="0" marT="127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E4DF"/>
                    </a:solidFill>
                  </a:tcPr>
                </a:tc>
                <a:tc hMerge="1">
                  <a:txBody>
                    <a:bodyPr/>
                    <a:lstStyle/>
                    <a:p>
                      <a:endParaRPr/>
                    </a:p>
                  </a:txBody>
                  <a:tcPr marL="0" marR="0" marT="0" marB="0"/>
                </a:tc>
                <a:tc hMerge="1">
                  <a:txBody>
                    <a:bodyPr/>
                    <a:lstStyle/>
                    <a:p>
                      <a:endParaRPr/>
                    </a:p>
                  </a:txBody>
                  <a:tcPr marL="0" marR="0" marT="0" marB="0"/>
                </a:tc>
              </a:tr>
              <a:tr h="511301">
                <a:tc>
                  <a:txBody>
                    <a:bodyPr/>
                    <a:lstStyle/>
                    <a:p>
                      <a:endParaRPr sz="14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E4DF"/>
                    </a:solidFill>
                  </a:tcPr>
                </a:tc>
                <a:tc>
                  <a:txBody>
                    <a:bodyPr/>
                    <a:lstStyle/>
                    <a:p>
                      <a:pPr marL="5715" algn="ctr">
                        <a:lnSpc>
                          <a:spcPct val="100000"/>
                        </a:lnSpc>
                        <a:spcBef>
                          <a:spcPts val="1100"/>
                        </a:spcBef>
                      </a:pPr>
                      <a:r>
                        <a:rPr sz="1400" spc="-10" dirty="0">
                          <a:solidFill>
                            <a:srgbClr val="7E7E7E"/>
                          </a:solidFill>
                          <a:latin typeface="Arial"/>
                          <a:cs typeface="Arial"/>
                        </a:rPr>
                        <a:t>Pre-Play</a:t>
                      </a:r>
                      <a:endParaRPr sz="1400" dirty="0">
                        <a:latin typeface="Arial"/>
                        <a:cs typeface="Arial"/>
                      </a:endParaRPr>
                    </a:p>
                  </a:txBody>
                  <a:tcPr marL="0" marR="0" marT="139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E4DF"/>
                    </a:solidFill>
                  </a:tcPr>
                </a:tc>
                <a:tc>
                  <a:txBody>
                    <a:bodyPr/>
                    <a:lstStyle/>
                    <a:p>
                      <a:pPr marL="12065" algn="ctr">
                        <a:lnSpc>
                          <a:spcPct val="100000"/>
                        </a:lnSpc>
                        <a:spcBef>
                          <a:spcPts val="1100"/>
                        </a:spcBef>
                      </a:pPr>
                      <a:r>
                        <a:rPr sz="1400" spc="-10" dirty="0">
                          <a:solidFill>
                            <a:srgbClr val="7E7E7E"/>
                          </a:solidFill>
                          <a:latin typeface="Arial"/>
                          <a:cs typeface="Arial"/>
                        </a:rPr>
                        <a:t>In-Play</a:t>
                      </a:r>
                      <a:endParaRPr sz="1400" dirty="0">
                        <a:latin typeface="Arial"/>
                        <a:cs typeface="Arial"/>
                      </a:endParaRPr>
                    </a:p>
                  </a:txBody>
                  <a:tcPr marL="0" marR="0" marT="139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E4DF"/>
                    </a:solidFill>
                  </a:tcPr>
                </a:tc>
              </a:tr>
              <a:tr h="354329">
                <a:tc>
                  <a:txBody>
                    <a:bodyPr/>
                    <a:lstStyle/>
                    <a:p>
                      <a:pPr marL="85090">
                        <a:lnSpc>
                          <a:spcPct val="100000"/>
                        </a:lnSpc>
                        <a:spcBef>
                          <a:spcPts val="290"/>
                        </a:spcBef>
                      </a:pPr>
                      <a:r>
                        <a:rPr sz="1400" spc="-25" dirty="0">
                          <a:solidFill>
                            <a:srgbClr val="7E7E7E"/>
                          </a:solidFill>
                          <a:latin typeface="Arial"/>
                          <a:cs typeface="Arial"/>
                        </a:rPr>
                        <a:t>Telephone </a:t>
                      </a:r>
                      <a:r>
                        <a:rPr sz="1400" spc="-10" dirty="0">
                          <a:solidFill>
                            <a:srgbClr val="7E7E7E"/>
                          </a:solidFill>
                          <a:latin typeface="Arial"/>
                          <a:cs typeface="Arial"/>
                        </a:rPr>
                        <a:t>Betting </a:t>
                      </a:r>
                      <a:r>
                        <a:rPr sz="1400" spc="-5" dirty="0">
                          <a:solidFill>
                            <a:srgbClr val="7E7E7E"/>
                          </a:solidFill>
                          <a:latin typeface="Arial"/>
                          <a:cs typeface="Arial"/>
                        </a:rPr>
                        <a:t>–</a:t>
                      </a:r>
                      <a:r>
                        <a:rPr sz="1400" spc="5" dirty="0">
                          <a:solidFill>
                            <a:srgbClr val="7E7E7E"/>
                          </a:solidFill>
                          <a:latin typeface="Arial"/>
                          <a:cs typeface="Arial"/>
                        </a:rPr>
                        <a:t> </a:t>
                      </a:r>
                      <a:r>
                        <a:rPr sz="1400" spc="-10" dirty="0">
                          <a:solidFill>
                            <a:srgbClr val="7E7E7E"/>
                          </a:solidFill>
                          <a:latin typeface="Arial"/>
                          <a:cs typeface="Arial"/>
                        </a:rPr>
                        <a:t>Sport</a:t>
                      </a:r>
                      <a:endParaRPr sz="1400" dirty="0">
                        <a:latin typeface="Arial"/>
                        <a:cs typeface="Arial"/>
                      </a:endParaRPr>
                    </a:p>
                  </a:txBody>
                  <a:tcPr marL="0" marR="0" marT="368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E4DF"/>
                    </a:solidFill>
                  </a:tcPr>
                </a:tc>
                <a:tc>
                  <a:txBody>
                    <a:bodyPr/>
                    <a:lstStyle/>
                    <a:p>
                      <a:pPr algn="ctr">
                        <a:lnSpc>
                          <a:spcPct val="100000"/>
                        </a:lnSpc>
                        <a:spcBef>
                          <a:spcPts val="290"/>
                        </a:spcBef>
                      </a:pPr>
                      <a:r>
                        <a:rPr sz="1400" dirty="0">
                          <a:solidFill>
                            <a:srgbClr val="7E7E7E"/>
                          </a:solidFill>
                          <a:latin typeface="Wingdings"/>
                          <a:cs typeface="Wingdings"/>
                        </a:rPr>
                        <a:t></a:t>
                      </a:r>
                      <a:endParaRPr sz="1400" dirty="0">
                        <a:latin typeface="Wingdings"/>
                        <a:cs typeface="Wingdings"/>
                      </a:endParaRPr>
                    </a:p>
                  </a:txBody>
                  <a:tcPr marL="0" marR="0" marT="368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E4DF"/>
                    </a:solidFill>
                  </a:tcPr>
                </a:tc>
                <a:tc>
                  <a:txBody>
                    <a:bodyPr/>
                    <a:lstStyle/>
                    <a:p>
                      <a:pPr marL="1270" algn="ctr">
                        <a:lnSpc>
                          <a:spcPct val="100000"/>
                        </a:lnSpc>
                        <a:spcBef>
                          <a:spcPts val="290"/>
                        </a:spcBef>
                      </a:pPr>
                      <a:r>
                        <a:rPr sz="1400" dirty="0">
                          <a:solidFill>
                            <a:srgbClr val="7E7E7E"/>
                          </a:solidFill>
                          <a:latin typeface="Wingdings"/>
                          <a:cs typeface="Wingdings"/>
                        </a:rPr>
                        <a:t></a:t>
                      </a:r>
                      <a:endParaRPr sz="1400" dirty="0">
                        <a:latin typeface="Wingdings"/>
                        <a:cs typeface="Wingdings"/>
                      </a:endParaRPr>
                    </a:p>
                  </a:txBody>
                  <a:tcPr marL="0" marR="0" marT="368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E4DF"/>
                    </a:solidFill>
                  </a:tcPr>
                </a:tc>
              </a:tr>
              <a:tr h="354330">
                <a:tc>
                  <a:txBody>
                    <a:bodyPr/>
                    <a:lstStyle/>
                    <a:p>
                      <a:pPr marL="85090">
                        <a:lnSpc>
                          <a:spcPct val="100000"/>
                        </a:lnSpc>
                        <a:spcBef>
                          <a:spcPts val="290"/>
                        </a:spcBef>
                      </a:pPr>
                      <a:r>
                        <a:rPr sz="1400" spc="-25" dirty="0">
                          <a:solidFill>
                            <a:srgbClr val="7E7E7E"/>
                          </a:solidFill>
                          <a:latin typeface="Arial"/>
                          <a:cs typeface="Arial"/>
                        </a:rPr>
                        <a:t>Telephone </a:t>
                      </a:r>
                      <a:r>
                        <a:rPr sz="1400" spc="-10" dirty="0">
                          <a:solidFill>
                            <a:srgbClr val="7E7E7E"/>
                          </a:solidFill>
                          <a:latin typeface="Arial"/>
                          <a:cs typeface="Arial"/>
                        </a:rPr>
                        <a:t>Betting </a:t>
                      </a:r>
                      <a:r>
                        <a:rPr sz="1400" spc="-5" dirty="0">
                          <a:solidFill>
                            <a:srgbClr val="7E7E7E"/>
                          </a:solidFill>
                          <a:latin typeface="Arial"/>
                          <a:cs typeface="Arial"/>
                        </a:rPr>
                        <a:t>–</a:t>
                      </a:r>
                      <a:r>
                        <a:rPr sz="1400" spc="25" dirty="0">
                          <a:solidFill>
                            <a:srgbClr val="7E7E7E"/>
                          </a:solidFill>
                          <a:latin typeface="Arial"/>
                          <a:cs typeface="Arial"/>
                        </a:rPr>
                        <a:t> </a:t>
                      </a:r>
                      <a:r>
                        <a:rPr sz="1400" spc="-10" dirty="0">
                          <a:solidFill>
                            <a:srgbClr val="7E7E7E"/>
                          </a:solidFill>
                          <a:latin typeface="Arial"/>
                          <a:cs typeface="Arial"/>
                        </a:rPr>
                        <a:t>Racing</a:t>
                      </a:r>
                      <a:endParaRPr sz="1400" dirty="0">
                        <a:latin typeface="Arial"/>
                        <a:cs typeface="Arial"/>
                      </a:endParaRPr>
                    </a:p>
                  </a:txBody>
                  <a:tcPr marL="0" marR="0" marT="368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E4DF"/>
                    </a:solidFill>
                  </a:tcPr>
                </a:tc>
                <a:tc>
                  <a:txBody>
                    <a:bodyPr/>
                    <a:lstStyle/>
                    <a:p>
                      <a:pPr algn="ctr">
                        <a:lnSpc>
                          <a:spcPct val="100000"/>
                        </a:lnSpc>
                        <a:spcBef>
                          <a:spcPts val="290"/>
                        </a:spcBef>
                      </a:pPr>
                      <a:r>
                        <a:rPr sz="1400" dirty="0">
                          <a:solidFill>
                            <a:srgbClr val="7E7E7E"/>
                          </a:solidFill>
                          <a:latin typeface="Wingdings"/>
                          <a:cs typeface="Wingdings"/>
                        </a:rPr>
                        <a:t></a:t>
                      </a:r>
                      <a:endParaRPr sz="1400" dirty="0">
                        <a:latin typeface="Wingdings"/>
                        <a:cs typeface="Wingdings"/>
                      </a:endParaRPr>
                    </a:p>
                  </a:txBody>
                  <a:tcPr marL="0" marR="0" marT="368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E4DF"/>
                    </a:solidFill>
                  </a:tcPr>
                </a:tc>
                <a:tc>
                  <a:txBody>
                    <a:bodyPr/>
                    <a:lstStyle/>
                    <a:p>
                      <a:pPr marL="1270" algn="ctr">
                        <a:lnSpc>
                          <a:spcPct val="100000"/>
                        </a:lnSpc>
                        <a:spcBef>
                          <a:spcPts val="290"/>
                        </a:spcBef>
                      </a:pPr>
                      <a:r>
                        <a:rPr sz="1400" dirty="0">
                          <a:solidFill>
                            <a:srgbClr val="7E7E7E"/>
                          </a:solidFill>
                          <a:latin typeface="Wingdings"/>
                          <a:cs typeface="Wingdings"/>
                        </a:rPr>
                        <a:t></a:t>
                      </a:r>
                      <a:endParaRPr sz="1400" dirty="0">
                        <a:latin typeface="Wingdings"/>
                        <a:cs typeface="Wingdings"/>
                      </a:endParaRPr>
                    </a:p>
                  </a:txBody>
                  <a:tcPr marL="0" marR="0" marT="368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E4DF"/>
                    </a:solidFill>
                  </a:tcPr>
                </a:tc>
              </a:tr>
              <a:tr h="354203">
                <a:tc>
                  <a:txBody>
                    <a:bodyPr/>
                    <a:lstStyle/>
                    <a:p>
                      <a:pPr marL="85090">
                        <a:lnSpc>
                          <a:spcPct val="100000"/>
                        </a:lnSpc>
                        <a:spcBef>
                          <a:spcPts val="295"/>
                        </a:spcBef>
                      </a:pPr>
                      <a:r>
                        <a:rPr sz="1400" spc="-10" dirty="0">
                          <a:solidFill>
                            <a:srgbClr val="7E7E7E"/>
                          </a:solidFill>
                          <a:latin typeface="Arial"/>
                          <a:cs typeface="Arial"/>
                        </a:rPr>
                        <a:t>Online Betting </a:t>
                      </a:r>
                      <a:r>
                        <a:rPr sz="1400" spc="-5" dirty="0">
                          <a:solidFill>
                            <a:srgbClr val="7E7E7E"/>
                          </a:solidFill>
                          <a:latin typeface="Arial"/>
                          <a:cs typeface="Arial"/>
                        </a:rPr>
                        <a:t>–</a:t>
                      </a:r>
                      <a:r>
                        <a:rPr sz="1400" spc="5" dirty="0">
                          <a:solidFill>
                            <a:srgbClr val="7E7E7E"/>
                          </a:solidFill>
                          <a:latin typeface="Arial"/>
                          <a:cs typeface="Arial"/>
                        </a:rPr>
                        <a:t> </a:t>
                      </a:r>
                      <a:r>
                        <a:rPr sz="1400" spc="-10" dirty="0">
                          <a:solidFill>
                            <a:srgbClr val="7E7E7E"/>
                          </a:solidFill>
                          <a:latin typeface="Arial"/>
                          <a:cs typeface="Arial"/>
                        </a:rPr>
                        <a:t>Sports</a:t>
                      </a:r>
                      <a:endParaRPr sz="1400" dirty="0">
                        <a:latin typeface="Arial"/>
                        <a:cs typeface="Arial"/>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E4DF"/>
                    </a:solidFill>
                  </a:tcPr>
                </a:tc>
                <a:tc>
                  <a:txBody>
                    <a:bodyPr/>
                    <a:lstStyle/>
                    <a:p>
                      <a:pPr algn="ctr">
                        <a:lnSpc>
                          <a:spcPct val="100000"/>
                        </a:lnSpc>
                        <a:spcBef>
                          <a:spcPts val="295"/>
                        </a:spcBef>
                      </a:pPr>
                      <a:r>
                        <a:rPr sz="1400" dirty="0">
                          <a:solidFill>
                            <a:srgbClr val="7E7E7E"/>
                          </a:solidFill>
                          <a:latin typeface="Wingdings"/>
                          <a:cs typeface="Wingdings"/>
                        </a:rPr>
                        <a:t></a:t>
                      </a:r>
                      <a:endParaRPr sz="1400" dirty="0">
                        <a:latin typeface="Wingdings"/>
                        <a:cs typeface="Wingdings"/>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E4DF"/>
                    </a:solidFill>
                  </a:tcPr>
                </a:tc>
                <a:tc>
                  <a:txBody>
                    <a:bodyPr/>
                    <a:lstStyle/>
                    <a:p>
                      <a:pPr marL="5080" algn="ctr">
                        <a:lnSpc>
                          <a:spcPct val="100000"/>
                        </a:lnSpc>
                        <a:spcBef>
                          <a:spcPts val="295"/>
                        </a:spcBef>
                      </a:pPr>
                      <a:r>
                        <a:rPr sz="1400" dirty="0">
                          <a:solidFill>
                            <a:srgbClr val="7E7E7E"/>
                          </a:solidFill>
                          <a:latin typeface="Wingdings"/>
                          <a:cs typeface="Wingdings"/>
                        </a:rPr>
                        <a:t></a:t>
                      </a:r>
                      <a:endParaRPr sz="1400" dirty="0">
                        <a:latin typeface="Wingdings"/>
                        <a:cs typeface="Wingdings"/>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E4DF"/>
                    </a:solidFill>
                  </a:tcPr>
                </a:tc>
              </a:tr>
              <a:tr h="354329">
                <a:tc>
                  <a:txBody>
                    <a:bodyPr/>
                    <a:lstStyle/>
                    <a:p>
                      <a:pPr marL="85090">
                        <a:lnSpc>
                          <a:spcPct val="100000"/>
                        </a:lnSpc>
                        <a:spcBef>
                          <a:spcPts val="295"/>
                        </a:spcBef>
                      </a:pPr>
                      <a:r>
                        <a:rPr sz="1400" spc="-10" dirty="0">
                          <a:solidFill>
                            <a:srgbClr val="7E7E7E"/>
                          </a:solidFill>
                          <a:latin typeface="Arial"/>
                          <a:cs typeface="Arial"/>
                        </a:rPr>
                        <a:t>Online Betting </a:t>
                      </a:r>
                      <a:r>
                        <a:rPr sz="1400" spc="-5" dirty="0">
                          <a:solidFill>
                            <a:srgbClr val="7E7E7E"/>
                          </a:solidFill>
                          <a:latin typeface="Arial"/>
                          <a:cs typeface="Arial"/>
                        </a:rPr>
                        <a:t>–</a:t>
                      </a:r>
                      <a:r>
                        <a:rPr sz="1400" spc="15" dirty="0">
                          <a:solidFill>
                            <a:srgbClr val="7E7E7E"/>
                          </a:solidFill>
                          <a:latin typeface="Arial"/>
                          <a:cs typeface="Arial"/>
                        </a:rPr>
                        <a:t> </a:t>
                      </a:r>
                      <a:r>
                        <a:rPr sz="1400" spc="-10" dirty="0">
                          <a:solidFill>
                            <a:srgbClr val="7E7E7E"/>
                          </a:solidFill>
                          <a:latin typeface="Arial"/>
                          <a:cs typeface="Arial"/>
                        </a:rPr>
                        <a:t>Racing</a:t>
                      </a:r>
                      <a:endParaRPr sz="1400" dirty="0">
                        <a:latin typeface="Arial"/>
                        <a:cs typeface="Arial"/>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E4DF"/>
                    </a:solidFill>
                  </a:tcPr>
                </a:tc>
                <a:tc>
                  <a:txBody>
                    <a:bodyPr/>
                    <a:lstStyle/>
                    <a:p>
                      <a:pPr algn="ctr">
                        <a:lnSpc>
                          <a:spcPct val="100000"/>
                        </a:lnSpc>
                        <a:spcBef>
                          <a:spcPts val="295"/>
                        </a:spcBef>
                      </a:pPr>
                      <a:r>
                        <a:rPr sz="1400" dirty="0">
                          <a:solidFill>
                            <a:srgbClr val="7E7E7E"/>
                          </a:solidFill>
                          <a:latin typeface="Wingdings"/>
                          <a:cs typeface="Wingdings"/>
                        </a:rPr>
                        <a:t></a:t>
                      </a:r>
                      <a:endParaRPr sz="1400" dirty="0">
                        <a:latin typeface="Wingdings"/>
                        <a:cs typeface="Wingdings"/>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E4DF"/>
                    </a:solidFill>
                  </a:tcPr>
                </a:tc>
                <a:tc>
                  <a:txBody>
                    <a:bodyPr/>
                    <a:lstStyle/>
                    <a:p>
                      <a:pPr marL="1270" algn="ctr">
                        <a:lnSpc>
                          <a:spcPct val="100000"/>
                        </a:lnSpc>
                        <a:spcBef>
                          <a:spcPts val="295"/>
                        </a:spcBef>
                      </a:pPr>
                      <a:r>
                        <a:rPr sz="1400" dirty="0">
                          <a:solidFill>
                            <a:srgbClr val="7E7E7E"/>
                          </a:solidFill>
                          <a:latin typeface="Wingdings"/>
                          <a:cs typeface="Wingdings"/>
                        </a:rPr>
                        <a:t></a:t>
                      </a:r>
                      <a:endParaRPr sz="1400" dirty="0">
                        <a:latin typeface="Wingdings"/>
                        <a:cs typeface="Wingdings"/>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E4DF"/>
                    </a:solidFill>
                  </a:tcPr>
                </a:tc>
              </a:tr>
              <a:tr h="354355">
                <a:tc>
                  <a:txBody>
                    <a:bodyPr/>
                    <a:lstStyle/>
                    <a:p>
                      <a:pPr marL="85090">
                        <a:lnSpc>
                          <a:spcPct val="100000"/>
                        </a:lnSpc>
                        <a:spcBef>
                          <a:spcPts val="295"/>
                        </a:spcBef>
                      </a:pPr>
                      <a:r>
                        <a:rPr sz="1400" spc="-10" dirty="0">
                          <a:solidFill>
                            <a:srgbClr val="7E7E7E"/>
                          </a:solidFill>
                          <a:latin typeface="Arial"/>
                          <a:cs typeface="Arial"/>
                        </a:rPr>
                        <a:t>Cash Based Betting </a:t>
                      </a:r>
                      <a:r>
                        <a:rPr sz="1400" spc="-5" dirty="0">
                          <a:solidFill>
                            <a:srgbClr val="7E7E7E"/>
                          </a:solidFill>
                          <a:latin typeface="Arial"/>
                          <a:cs typeface="Arial"/>
                        </a:rPr>
                        <a:t>–</a:t>
                      </a:r>
                      <a:r>
                        <a:rPr sz="1400" spc="35" dirty="0">
                          <a:solidFill>
                            <a:srgbClr val="7E7E7E"/>
                          </a:solidFill>
                          <a:latin typeface="Arial"/>
                          <a:cs typeface="Arial"/>
                        </a:rPr>
                        <a:t> </a:t>
                      </a:r>
                      <a:r>
                        <a:rPr sz="1400" spc="-10" dirty="0">
                          <a:solidFill>
                            <a:srgbClr val="7E7E7E"/>
                          </a:solidFill>
                          <a:latin typeface="Arial"/>
                          <a:cs typeface="Arial"/>
                        </a:rPr>
                        <a:t>Sport</a:t>
                      </a:r>
                      <a:endParaRPr sz="1400" dirty="0">
                        <a:latin typeface="Arial"/>
                        <a:cs typeface="Arial"/>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E4DF"/>
                    </a:solidFill>
                  </a:tcPr>
                </a:tc>
                <a:tc>
                  <a:txBody>
                    <a:bodyPr/>
                    <a:lstStyle/>
                    <a:p>
                      <a:pPr algn="ctr">
                        <a:lnSpc>
                          <a:spcPct val="100000"/>
                        </a:lnSpc>
                        <a:spcBef>
                          <a:spcPts val="295"/>
                        </a:spcBef>
                      </a:pPr>
                      <a:r>
                        <a:rPr sz="1400" dirty="0">
                          <a:solidFill>
                            <a:srgbClr val="7E7E7E"/>
                          </a:solidFill>
                          <a:latin typeface="Wingdings"/>
                          <a:cs typeface="Wingdings"/>
                        </a:rPr>
                        <a:t></a:t>
                      </a:r>
                      <a:endParaRPr sz="1400" dirty="0">
                        <a:latin typeface="Wingdings"/>
                        <a:cs typeface="Wingdings"/>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E4DF"/>
                    </a:solidFill>
                  </a:tcPr>
                </a:tc>
                <a:tc>
                  <a:txBody>
                    <a:bodyPr/>
                    <a:lstStyle/>
                    <a:p>
                      <a:pPr marL="1270" algn="ctr">
                        <a:lnSpc>
                          <a:spcPct val="100000"/>
                        </a:lnSpc>
                        <a:spcBef>
                          <a:spcPts val="295"/>
                        </a:spcBef>
                      </a:pPr>
                      <a:r>
                        <a:rPr sz="1400" dirty="0">
                          <a:solidFill>
                            <a:srgbClr val="7E7E7E"/>
                          </a:solidFill>
                          <a:latin typeface="Wingdings"/>
                          <a:cs typeface="Wingdings"/>
                        </a:rPr>
                        <a:t></a:t>
                      </a:r>
                      <a:endParaRPr sz="1400" dirty="0">
                        <a:latin typeface="Wingdings"/>
                        <a:cs typeface="Wingdings"/>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E4DF"/>
                    </a:solidFill>
                  </a:tcPr>
                </a:tc>
              </a:tr>
              <a:tr h="354304">
                <a:tc>
                  <a:txBody>
                    <a:bodyPr/>
                    <a:lstStyle/>
                    <a:p>
                      <a:pPr marL="85090">
                        <a:lnSpc>
                          <a:spcPct val="100000"/>
                        </a:lnSpc>
                        <a:spcBef>
                          <a:spcPts val="300"/>
                        </a:spcBef>
                      </a:pPr>
                      <a:r>
                        <a:rPr sz="1400" spc="-10" dirty="0">
                          <a:solidFill>
                            <a:srgbClr val="7E7E7E"/>
                          </a:solidFill>
                          <a:latin typeface="Arial"/>
                          <a:cs typeface="Arial"/>
                        </a:rPr>
                        <a:t>Cash Based Betting </a:t>
                      </a:r>
                      <a:r>
                        <a:rPr sz="1400" spc="-5" dirty="0">
                          <a:solidFill>
                            <a:srgbClr val="7E7E7E"/>
                          </a:solidFill>
                          <a:latin typeface="Arial"/>
                          <a:cs typeface="Arial"/>
                        </a:rPr>
                        <a:t>–</a:t>
                      </a:r>
                      <a:r>
                        <a:rPr sz="1400" spc="50" dirty="0">
                          <a:solidFill>
                            <a:srgbClr val="7E7E7E"/>
                          </a:solidFill>
                          <a:latin typeface="Arial"/>
                          <a:cs typeface="Arial"/>
                        </a:rPr>
                        <a:t> </a:t>
                      </a:r>
                      <a:r>
                        <a:rPr sz="1400" spc="-10" dirty="0">
                          <a:solidFill>
                            <a:srgbClr val="7E7E7E"/>
                          </a:solidFill>
                          <a:latin typeface="Arial"/>
                          <a:cs typeface="Arial"/>
                        </a:rPr>
                        <a:t>Racing</a:t>
                      </a:r>
                      <a:endParaRPr sz="1400" dirty="0">
                        <a:latin typeface="Arial"/>
                        <a:cs typeface="Arial"/>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E4DF"/>
                    </a:solidFill>
                  </a:tcPr>
                </a:tc>
                <a:tc>
                  <a:txBody>
                    <a:bodyPr/>
                    <a:lstStyle/>
                    <a:p>
                      <a:pPr algn="ctr">
                        <a:lnSpc>
                          <a:spcPct val="100000"/>
                        </a:lnSpc>
                        <a:spcBef>
                          <a:spcPts val="300"/>
                        </a:spcBef>
                      </a:pPr>
                      <a:r>
                        <a:rPr sz="1400" dirty="0">
                          <a:solidFill>
                            <a:srgbClr val="7E7E7E"/>
                          </a:solidFill>
                          <a:latin typeface="Wingdings"/>
                          <a:cs typeface="Wingdings"/>
                        </a:rPr>
                        <a:t></a:t>
                      </a:r>
                      <a:endParaRPr sz="1400" dirty="0">
                        <a:latin typeface="Wingdings"/>
                        <a:cs typeface="Wingdings"/>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E4DF"/>
                    </a:solidFill>
                  </a:tcPr>
                </a:tc>
                <a:tc>
                  <a:txBody>
                    <a:bodyPr/>
                    <a:lstStyle/>
                    <a:p>
                      <a:pPr marL="1270" algn="ctr">
                        <a:lnSpc>
                          <a:spcPct val="100000"/>
                        </a:lnSpc>
                        <a:spcBef>
                          <a:spcPts val="300"/>
                        </a:spcBef>
                      </a:pPr>
                      <a:r>
                        <a:rPr sz="1400" dirty="0">
                          <a:solidFill>
                            <a:srgbClr val="7E7E7E"/>
                          </a:solidFill>
                          <a:latin typeface="Wingdings"/>
                          <a:cs typeface="Wingdings"/>
                        </a:rPr>
                        <a:t></a:t>
                      </a:r>
                      <a:endParaRPr sz="1400" dirty="0">
                        <a:latin typeface="Wingdings"/>
                        <a:cs typeface="Wingdings"/>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E4DF"/>
                    </a:solidFill>
                  </a:tcPr>
                </a:tc>
              </a:tr>
            </a:tbl>
          </a:graphicData>
        </a:graphic>
      </p:graphicFrame>
    </p:spTree>
    <p:extLst>
      <p:ext uri="{BB962C8B-B14F-4D97-AF65-F5344CB8AC3E}">
        <p14:creationId xmlns:p14="http://schemas.microsoft.com/office/powerpoint/2010/main" val="3235872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EAE4"/>
        </a:solidFill>
        <a:effectLst/>
      </p:bgPr>
    </p:bg>
    <p:spTree>
      <p:nvGrpSpPr>
        <p:cNvPr id="1" name=""/>
        <p:cNvGrpSpPr/>
        <p:nvPr/>
      </p:nvGrpSpPr>
      <p:grpSpPr>
        <a:xfrm>
          <a:off x="0" y="0"/>
          <a:ext cx="0" cy="0"/>
          <a:chOff x="0" y="0"/>
          <a:chExt cx="0" cy="0"/>
        </a:xfrm>
      </p:grpSpPr>
      <p:sp>
        <p:nvSpPr>
          <p:cNvPr id="2" name="object 2"/>
          <p:cNvSpPr/>
          <p:nvPr/>
        </p:nvSpPr>
        <p:spPr>
          <a:xfrm>
            <a:off x="5934075" y="4538662"/>
            <a:ext cx="3041650" cy="4445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5" name="Rectangle 4"/>
          <p:cNvSpPr/>
          <p:nvPr/>
        </p:nvSpPr>
        <p:spPr>
          <a:xfrm>
            <a:off x="533400" y="257860"/>
            <a:ext cx="6629400" cy="830997"/>
          </a:xfrm>
          <a:prstGeom prst="rect">
            <a:avLst/>
          </a:prstGeom>
        </p:spPr>
        <p:txBody>
          <a:bodyPr wrap="square">
            <a:spAutoFit/>
          </a:bodyPr>
          <a:lstStyle/>
          <a:p>
            <a:pPr>
              <a:tabLst>
                <a:tab pos="1162050" algn="l"/>
              </a:tabLst>
            </a:pPr>
            <a:r>
              <a:rPr lang="en-AU" sz="2400" dirty="0">
                <a:solidFill>
                  <a:srgbClr val="B1AC88"/>
                </a:solidFill>
                <a:latin typeface="Arial" panose="020B0604020202020204" pitchFamily="34" charset="0"/>
                <a:ea typeface="+mj-ea"/>
                <a:cs typeface="Arial" panose="020B0604020202020204" pitchFamily="34" charset="0"/>
              </a:rPr>
              <a:t>What has occurred in online gambling in Australia since 2001?</a:t>
            </a:r>
            <a:endParaRPr lang="en-GB" sz="2400" dirty="0">
              <a:solidFill>
                <a:srgbClr val="B1AC88"/>
              </a:solidFill>
              <a:latin typeface="Arial" panose="020B0604020202020204" pitchFamily="34" charset="0"/>
              <a:ea typeface="+mj-ea"/>
              <a:cs typeface="Arial" panose="020B0604020202020204" pitchFamily="34" charset="0"/>
            </a:endParaRPr>
          </a:p>
        </p:txBody>
      </p:sp>
      <p:sp>
        <p:nvSpPr>
          <p:cNvPr id="6" name="object 4"/>
          <p:cNvSpPr txBox="1"/>
          <p:nvPr/>
        </p:nvSpPr>
        <p:spPr>
          <a:xfrm>
            <a:off x="656217" y="1257172"/>
            <a:ext cx="4623435" cy="2580194"/>
          </a:xfrm>
          <a:prstGeom prst="rect">
            <a:avLst/>
          </a:prstGeom>
        </p:spPr>
        <p:txBody>
          <a:bodyPr vert="horz" wrap="square" lIns="0" tIns="0" rIns="0" bIns="0" rtlCol="0">
            <a:spAutoFit/>
          </a:bodyPr>
          <a:lstStyle/>
          <a:p>
            <a:pPr marL="299085" indent="-286385">
              <a:lnSpc>
                <a:spcPct val="100000"/>
              </a:lnSpc>
              <a:buChar char="•"/>
              <a:tabLst>
                <a:tab pos="299085" algn="l"/>
                <a:tab pos="299720" algn="l"/>
              </a:tabLst>
            </a:pPr>
            <a:r>
              <a:rPr spc="-5" dirty="0">
                <a:solidFill>
                  <a:srgbClr val="7E7E7E"/>
                </a:solidFill>
                <a:latin typeface="Arial"/>
                <a:cs typeface="Arial"/>
              </a:rPr>
              <a:t>Removal of </a:t>
            </a:r>
            <a:r>
              <a:rPr spc="-10" dirty="0" smtClean="0">
                <a:solidFill>
                  <a:srgbClr val="7E7E7E"/>
                </a:solidFill>
                <a:latin typeface="Arial"/>
                <a:cs typeface="Arial"/>
              </a:rPr>
              <a:t>cross</a:t>
            </a:r>
            <a:r>
              <a:rPr lang="en-AU" spc="-10" dirty="0" smtClean="0">
                <a:solidFill>
                  <a:srgbClr val="7E7E7E"/>
                </a:solidFill>
                <a:latin typeface="Arial"/>
                <a:cs typeface="Arial"/>
              </a:rPr>
              <a:t>-</a:t>
            </a:r>
            <a:r>
              <a:rPr spc="-10" dirty="0" smtClean="0">
                <a:solidFill>
                  <a:srgbClr val="7E7E7E"/>
                </a:solidFill>
                <a:latin typeface="Arial"/>
                <a:cs typeface="Arial"/>
              </a:rPr>
              <a:t>border</a:t>
            </a:r>
            <a:r>
              <a:rPr spc="65" dirty="0" smtClean="0">
                <a:solidFill>
                  <a:srgbClr val="7E7E7E"/>
                </a:solidFill>
                <a:latin typeface="Arial"/>
                <a:cs typeface="Arial"/>
              </a:rPr>
              <a:t> </a:t>
            </a:r>
            <a:r>
              <a:rPr spc="-10" dirty="0">
                <a:solidFill>
                  <a:srgbClr val="7E7E7E"/>
                </a:solidFill>
                <a:latin typeface="Arial"/>
                <a:cs typeface="Arial"/>
              </a:rPr>
              <a:t>restrictions</a:t>
            </a:r>
            <a:endParaRPr dirty="0">
              <a:latin typeface="Arial"/>
              <a:cs typeface="Arial"/>
            </a:endParaRPr>
          </a:p>
          <a:p>
            <a:pPr marL="299085" indent="-286385">
              <a:lnSpc>
                <a:spcPct val="100000"/>
              </a:lnSpc>
              <a:spcBef>
                <a:spcPts val="985"/>
              </a:spcBef>
              <a:buChar char="•"/>
              <a:tabLst>
                <a:tab pos="299085" algn="l"/>
                <a:tab pos="299720" algn="l"/>
              </a:tabLst>
            </a:pPr>
            <a:r>
              <a:rPr spc="-5" dirty="0">
                <a:solidFill>
                  <a:srgbClr val="7E7E7E"/>
                </a:solidFill>
                <a:latin typeface="Arial"/>
                <a:cs typeface="Arial"/>
              </a:rPr>
              <a:t>Global</a:t>
            </a:r>
            <a:r>
              <a:rPr spc="-65" dirty="0">
                <a:solidFill>
                  <a:srgbClr val="7E7E7E"/>
                </a:solidFill>
                <a:latin typeface="Arial"/>
                <a:cs typeface="Arial"/>
              </a:rPr>
              <a:t> </a:t>
            </a:r>
            <a:r>
              <a:rPr spc="-10" dirty="0">
                <a:solidFill>
                  <a:srgbClr val="7E7E7E"/>
                </a:solidFill>
                <a:latin typeface="Arial"/>
                <a:cs typeface="Arial"/>
              </a:rPr>
              <a:t>entrants</a:t>
            </a:r>
            <a:endParaRPr dirty="0">
              <a:latin typeface="Arial"/>
              <a:cs typeface="Arial"/>
            </a:endParaRPr>
          </a:p>
          <a:p>
            <a:pPr marL="299085" indent="-286385">
              <a:lnSpc>
                <a:spcPct val="100000"/>
              </a:lnSpc>
              <a:spcBef>
                <a:spcPts val="1005"/>
              </a:spcBef>
              <a:buChar char="•"/>
              <a:tabLst>
                <a:tab pos="299085" algn="l"/>
                <a:tab pos="299720" algn="l"/>
              </a:tabLst>
            </a:pPr>
            <a:r>
              <a:rPr spc="-15" dirty="0">
                <a:solidFill>
                  <a:srgbClr val="7E7E7E"/>
                </a:solidFill>
                <a:latin typeface="Arial"/>
                <a:cs typeface="Arial"/>
              </a:rPr>
              <a:t>Growth </a:t>
            </a:r>
            <a:r>
              <a:rPr spc="-5" dirty="0">
                <a:solidFill>
                  <a:srgbClr val="7E7E7E"/>
                </a:solidFill>
                <a:latin typeface="Arial"/>
                <a:cs typeface="Arial"/>
              </a:rPr>
              <a:t>in </a:t>
            </a:r>
            <a:r>
              <a:rPr spc="-10" dirty="0">
                <a:solidFill>
                  <a:srgbClr val="7E7E7E"/>
                </a:solidFill>
                <a:latin typeface="Arial"/>
                <a:cs typeface="Arial"/>
              </a:rPr>
              <a:t>betting </a:t>
            </a:r>
            <a:r>
              <a:rPr spc="-5" dirty="0">
                <a:solidFill>
                  <a:srgbClr val="7E7E7E"/>
                </a:solidFill>
                <a:latin typeface="Arial"/>
                <a:cs typeface="Arial"/>
              </a:rPr>
              <a:t>activities </a:t>
            </a:r>
            <a:r>
              <a:rPr spc="-10" dirty="0">
                <a:solidFill>
                  <a:srgbClr val="7E7E7E"/>
                </a:solidFill>
                <a:latin typeface="Arial"/>
                <a:cs typeface="Arial"/>
              </a:rPr>
              <a:t>and explosion </a:t>
            </a:r>
            <a:r>
              <a:rPr spc="-5" dirty="0">
                <a:solidFill>
                  <a:srgbClr val="7E7E7E"/>
                </a:solidFill>
                <a:latin typeface="Arial"/>
                <a:cs typeface="Arial"/>
              </a:rPr>
              <a:t>in</a:t>
            </a:r>
            <a:r>
              <a:rPr spc="305" dirty="0">
                <a:solidFill>
                  <a:srgbClr val="7E7E7E"/>
                </a:solidFill>
                <a:latin typeface="Arial"/>
                <a:cs typeface="Arial"/>
              </a:rPr>
              <a:t> </a:t>
            </a:r>
            <a:r>
              <a:rPr spc="-10" dirty="0">
                <a:solidFill>
                  <a:srgbClr val="7E7E7E"/>
                </a:solidFill>
                <a:latin typeface="Arial"/>
                <a:cs typeface="Arial"/>
              </a:rPr>
              <a:t>advertising</a:t>
            </a:r>
            <a:endParaRPr dirty="0">
              <a:latin typeface="Arial"/>
              <a:cs typeface="Arial"/>
            </a:endParaRPr>
          </a:p>
          <a:p>
            <a:pPr marL="299085" indent="-286385">
              <a:lnSpc>
                <a:spcPct val="100000"/>
              </a:lnSpc>
              <a:spcBef>
                <a:spcPts val="1005"/>
              </a:spcBef>
              <a:buChar char="•"/>
              <a:tabLst>
                <a:tab pos="299085" algn="l"/>
                <a:tab pos="299720" algn="l"/>
              </a:tabLst>
            </a:pPr>
            <a:r>
              <a:rPr spc="-10" dirty="0">
                <a:solidFill>
                  <a:srgbClr val="7E7E7E"/>
                </a:solidFill>
                <a:latin typeface="Arial"/>
                <a:cs typeface="Arial"/>
              </a:rPr>
              <a:t>Product fee and integrity</a:t>
            </a:r>
            <a:r>
              <a:rPr spc="114" dirty="0">
                <a:solidFill>
                  <a:srgbClr val="7E7E7E"/>
                </a:solidFill>
                <a:latin typeface="Arial"/>
                <a:cs typeface="Arial"/>
              </a:rPr>
              <a:t> </a:t>
            </a:r>
            <a:r>
              <a:rPr spc="-10" dirty="0">
                <a:solidFill>
                  <a:srgbClr val="7E7E7E"/>
                </a:solidFill>
                <a:latin typeface="Arial"/>
                <a:cs typeface="Arial"/>
              </a:rPr>
              <a:t>agreements</a:t>
            </a:r>
            <a:endParaRPr dirty="0">
              <a:latin typeface="Arial"/>
              <a:cs typeface="Arial"/>
            </a:endParaRPr>
          </a:p>
          <a:p>
            <a:pPr marL="299085" indent="-286385">
              <a:lnSpc>
                <a:spcPct val="100000"/>
              </a:lnSpc>
              <a:spcBef>
                <a:spcPts val="980"/>
              </a:spcBef>
              <a:buChar char="•"/>
              <a:tabLst>
                <a:tab pos="299085" algn="l"/>
                <a:tab pos="299720" algn="l"/>
              </a:tabLst>
            </a:pPr>
            <a:r>
              <a:rPr lang="en-AU" spc="-15" dirty="0" smtClean="0">
                <a:solidFill>
                  <a:srgbClr val="7E7E7E"/>
                </a:solidFill>
                <a:latin typeface="Arial"/>
                <a:cs typeface="Arial"/>
              </a:rPr>
              <a:t>Bilateral regulation (Federal/State)</a:t>
            </a:r>
          </a:p>
          <a:p>
            <a:pPr marL="299085" indent="-286385">
              <a:lnSpc>
                <a:spcPct val="100000"/>
              </a:lnSpc>
              <a:spcBef>
                <a:spcPts val="980"/>
              </a:spcBef>
              <a:buChar char="•"/>
              <a:tabLst>
                <a:tab pos="299085" algn="l"/>
                <a:tab pos="299720" algn="l"/>
              </a:tabLst>
            </a:pPr>
            <a:r>
              <a:rPr lang="en-AU" spc="-15" dirty="0" smtClean="0">
                <a:solidFill>
                  <a:srgbClr val="7E7E7E"/>
                </a:solidFill>
                <a:latin typeface="Arial"/>
                <a:cs typeface="Arial"/>
              </a:rPr>
              <a:t>New products </a:t>
            </a:r>
            <a:endParaRPr dirty="0">
              <a:latin typeface="Arial"/>
              <a:cs typeface="Arial"/>
            </a:endParaRPr>
          </a:p>
        </p:txBody>
      </p:sp>
    </p:spTree>
    <p:extLst>
      <p:ext uri="{BB962C8B-B14F-4D97-AF65-F5344CB8AC3E}">
        <p14:creationId xmlns:p14="http://schemas.microsoft.com/office/powerpoint/2010/main" val="473248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Example">
  <a:themeElements>
    <a:clrScheme name="Wiggin">
      <a:dk1>
        <a:srgbClr val="000000"/>
      </a:dk1>
      <a:lt1>
        <a:sysClr val="window" lastClr="FFFFFF"/>
      </a:lt1>
      <a:dk2>
        <a:srgbClr val="95A0A9"/>
      </a:dk2>
      <a:lt2>
        <a:srgbClr val="EAEFF2"/>
      </a:lt2>
      <a:accent1>
        <a:srgbClr val="9F218B"/>
      </a:accent1>
      <a:accent2>
        <a:srgbClr val="9F218B"/>
      </a:accent2>
      <a:accent3>
        <a:srgbClr val="C93C63"/>
      </a:accent3>
      <a:accent4>
        <a:srgbClr val="636FB4"/>
      </a:accent4>
      <a:accent5>
        <a:srgbClr val="77C8A8"/>
      </a:accent5>
      <a:accent6>
        <a:srgbClr val="5AC7D8"/>
      </a:accent6>
      <a:hlink>
        <a:srgbClr val="9F218B"/>
      </a:hlink>
      <a:folHlink>
        <a:srgbClr val="9F21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latin typeface="Calibri Light"/>
            <a:cs typeface="Calibri Ligh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2746</TotalTime>
  <Words>2778</Words>
  <Application>Microsoft Office PowerPoint</Application>
  <PresentationFormat>On-screen Show (16:9)</PresentationFormat>
  <Paragraphs>332</Paragraphs>
  <Slides>55</Slides>
  <Notes>2</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Powerpoint Example</vt:lpstr>
      <vt:lpstr>Australia, Brazil and the UK –  the latest developments and implications for the online gambling industry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British gambling regulation –  what next?  </vt:lpstr>
      <vt:lpstr>"Our view remains that whilst recent licence and code changes, enforcement action and compliance work are having an impact; the pace of change within the industry needs to quicken…… You need to step up the pace of change - in how you handle customer complaints; ensure advertising is clear; simplify terms and conditions; develop your risk management strategies on money laundering; evaluate the impact of social responsibility initiatives - and, working across all these areas, in how you do more to share best practice."  </vt:lpstr>
      <vt:lpstr>"What is encouraging is that we are seeing some operators coming forward and declaring issues of non-compliance to us. I commend those of you who have done this. Operators who spot an issue, declare it to us, implement a quick and effective improvement plan, focussed on preventing reoccurrence, and who make redress to consumers, should be credited. In this instance, we would certainly consider resolution through settlement rather than licence review." </vt:lpstr>
      <vt:lpstr>PowerPoint Presentation</vt:lpstr>
      <vt:lpstr>PowerPoint Presentation</vt:lpstr>
      <vt:lpstr>PowerPoint Presentation</vt:lpstr>
      <vt:lpstr>"The Proceeds of Crime Act 2002 (POCA) places a legal obligation on gambling operators to be alert to attempts by customers to gamble money acquired unlawfully, either to obtain legitimate or ‘clean’ money in return (and, in doing so, attempting to disguise the criminal source of the funds) or simply using criminal proceeds to fund gambling. Both modes of operation are described as money laundering". </vt:lpstr>
      <vt:lpstr>“Regulators should recognise that a key element of their activity will be to allow, or even encourage, economic progress and only to intervene when there is a clear case for protection.” </vt:lpstr>
      <vt:lpstr>“When designing and reviewing policies, operational procedures and practices, regulators should consider how they might support or enable economic growth for compliant businesses and other regulated entities .”    </vt:lpstr>
      <vt:lpstr>“We aim to raise standards in the gambling industry through targeted actions that drive a culture where operators put consumers first".</vt:lpstr>
      <vt:lpstr>"We exist within a consumer landscape. We want gambling consumers in Britain to have trust and confidence that they will get the best prices".  </vt:lpstr>
      <vt:lpstr>PowerPoint Presentation</vt:lpstr>
      <vt:lpstr>Where are we now?  </vt:lpstr>
      <vt:lpstr>Any questions? </vt:lpstr>
      <vt:lpstr>Coach departing for ExCeL from: Adeline Place/Great Russell Street</vt:lpstr>
    </vt:vector>
  </TitlesOfParts>
  <Company>e-know.net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Betting &amp; Gaming  Credentials for Catena Media</dc:title>
  <dc:creator>Wiggin LLP</dc:creator>
  <cp:lastModifiedBy>SS</cp:lastModifiedBy>
  <cp:revision>366</cp:revision>
  <cp:lastPrinted>2016-11-16T09:46:19Z</cp:lastPrinted>
  <dcterms:created xsi:type="dcterms:W3CDTF">2016-08-26T14:40:47Z</dcterms:created>
  <dcterms:modified xsi:type="dcterms:W3CDTF">2017-02-15T09:14:44Z</dcterms:modified>
</cp:coreProperties>
</file>